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3"/>
    <p:sldMasterId id="2147483652" r:id="rId4"/>
    <p:sldMasterId id="2147483654"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80" r:id="rId18"/>
    <p:sldId id="279" r:id="rId19"/>
    <p:sldId id="281" r:id="rId20"/>
    <p:sldId id="269" r:id="rId21"/>
    <p:sldId id="270" r:id="rId22"/>
    <p:sldId id="271" r:id="rId23"/>
    <p:sldId id="272" r:id="rId24"/>
    <p:sldId id="273" r:id="rId25"/>
    <p:sldId id="274" r:id="rId26"/>
    <p:sldId id="275" r:id="rId27"/>
  </p:sldIdLst>
  <p:sldSz cx="12192000" cy="6858000"/>
  <p:notesSz cx="6858000" cy="9144000"/>
  <p:embeddedFontLst>
    <p:embeddedFont>
      <p:font typeface="Source Han Sans CN Normal" panose="020B0400000000000000"/>
      <p:regular r:id="rId31"/>
    </p:embeddedFont>
    <p:embeddedFont>
      <p:font typeface="Source Han Sans CN Bold Bold" panose="020B0800000000000000"/>
      <p:bold r:id="rId32"/>
    </p:embeddedFont>
    <p:embeddedFont>
      <p:font typeface="YouSheBiaoTiHei" panose="00000500000000000000"/>
      <p:regular r:id="rId33"/>
    </p:embeddedFont>
    <p:embeddedFont>
      <p:font typeface="OPPOSans H" panose="00020600040101010101"/>
      <p:regular r:id="rId34"/>
    </p:embeddedFont>
    <p:embeddedFont>
      <p:font typeface="OPPOSans B" panose="00020600040101010101"/>
      <p:regular r:id="rId35"/>
    </p:embeddedFont>
    <p:embeddedFont>
      <p:font typeface="等线" panose="02010600030101010101" charset="-122"/>
      <p:regular r:id="rId36"/>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3"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5" r:id="rId1"/>
  </p:sldLayoutIdLst>
  <p:txStyles>
    <p:titleStyle/>
    <p:bodyStyle/>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21000"/>
          </a:blip>
          <a:srcRect/>
          <a:stretch>
            <a:fillRect/>
          </a:stretch>
        </p:blipFill>
        <p:spPr>
          <a:xfrm>
            <a:off x="-43912" y="0"/>
            <a:ext cx="12235912" cy="6858000"/>
          </a:xfrm>
          <a:prstGeom prst="rect">
            <a:avLst/>
          </a:prstGeom>
          <a:noFill/>
          <a:ln>
            <a:noFill/>
          </a:ln>
        </p:spPr>
      </p:pic>
      <p:sp>
        <p:nvSpPr>
          <p:cNvPr id="3" name="标题 1"/>
          <p:cNvSpPr txBox="1"/>
          <p:nvPr/>
        </p:nvSpPr>
        <p:spPr>
          <a:xfrm>
            <a:off x="0" y="0"/>
            <a:ext cx="12192000" cy="6858000"/>
          </a:xfrm>
          <a:prstGeom prst="rect">
            <a:avLst/>
          </a:prstGeom>
          <a:gradFill>
            <a:gsLst>
              <a:gs pos="0">
                <a:schemeClr val="bg1">
                  <a:alpha val="76000"/>
                </a:schemeClr>
              </a:gs>
              <a:gs pos="100000">
                <a:schemeClr val="accent1">
                  <a:lumMod val="40000"/>
                  <a:lumOff val="60000"/>
                  <a:alpha val="89000"/>
                </a:schemeClr>
              </a:gs>
            </a:gsLst>
            <a:lin ang="3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5802" y="-14293"/>
            <a:ext cx="2089301" cy="1965013"/>
          </a:xfrm>
          <a:custGeom>
            <a:avLst/>
            <a:gdLst>
              <a:gd name="connsiteX0" fmla="*/ 0 w 1464179"/>
              <a:gd name="connsiteY0" fmla="*/ 0 h 1377078"/>
              <a:gd name="connsiteX1" fmla="*/ 1456545 w 1464179"/>
              <a:gd name="connsiteY1" fmla="*/ 0 h 1377078"/>
              <a:gd name="connsiteX2" fmla="*/ 1457766 w 1464179"/>
              <a:gd name="connsiteY2" fmla="*/ 7999 h 1377078"/>
              <a:gd name="connsiteX3" fmla="*/ 1464179 w 1464179"/>
              <a:gd name="connsiteY3" fmla="*/ 134995 h 1377078"/>
              <a:gd name="connsiteX4" fmla="*/ 222096 w 1464179"/>
              <a:gd name="connsiteY4" fmla="*/ 1377078 h 1377078"/>
              <a:gd name="connsiteX5" fmla="*/ 95100 w 1464179"/>
              <a:gd name="connsiteY5" fmla="*/ 1370665 h 1377078"/>
              <a:gd name="connsiteX6" fmla="*/ 0 w 1464179"/>
              <a:gd name="connsiteY6" fmla="*/ 1356151 h 1377078"/>
            </a:gdLst>
            <a:ahLst/>
            <a:cxnLst/>
            <a:rect l="l" t="t" r="r" b="b"/>
            <a:pathLst>
              <a:path w="1464179" h="1377078">
                <a:moveTo>
                  <a:pt x="0" y="0"/>
                </a:moveTo>
                <a:lnTo>
                  <a:pt x="1456545" y="0"/>
                </a:lnTo>
                <a:lnTo>
                  <a:pt x="1457766" y="7999"/>
                </a:lnTo>
                <a:cubicBezTo>
                  <a:pt x="1462007" y="49755"/>
                  <a:pt x="1464179" y="92121"/>
                  <a:pt x="1464179" y="134995"/>
                </a:cubicBezTo>
                <a:cubicBezTo>
                  <a:pt x="1464179" y="820978"/>
                  <a:pt x="908079" y="1377078"/>
                  <a:pt x="222096" y="1377078"/>
                </a:cubicBezTo>
                <a:cubicBezTo>
                  <a:pt x="179222" y="1377078"/>
                  <a:pt x="136856" y="1374906"/>
                  <a:pt x="95100" y="1370665"/>
                </a:cubicBezTo>
                <a:lnTo>
                  <a:pt x="0" y="1356151"/>
                </a:lnTo>
                <a:close/>
              </a:path>
            </a:pathLst>
          </a:custGeom>
          <a:gradFill>
            <a:gsLst>
              <a:gs pos="0">
                <a:schemeClr val="bg1">
                  <a:alpha val="31038"/>
                </a:schemeClr>
              </a:gs>
              <a:gs pos="99000">
                <a:schemeClr val="accent1">
                  <a:lumMod val="40000"/>
                  <a:lumOff val="60000"/>
                  <a:alpha val="18212"/>
                </a:schemeClr>
              </a:gs>
            </a:gsLst>
            <a:lin ang="6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978" y="0"/>
            <a:ext cx="1252551" cy="1178039"/>
          </a:xfrm>
          <a:custGeom>
            <a:avLst/>
            <a:gdLst>
              <a:gd name="connsiteX0" fmla="*/ 0 w 1464179"/>
              <a:gd name="connsiteY0" fmla="*/ 0 h 1377078"/>
              <a:gd name="connsiteX1" fmla="*/ 1456545 w 1464179"/>
              <a:gd name="connsiteY1" fmla="*/ 0 h 1377078"/>
              <a:gd name="connsiteX2" fmla="*/ 1457766 w 1464179"/>
              <a:gd name="connsiteY2" fmla="*/ 7999 h 1377078"/>
              <a:gd name="connsiteX3" fmla="*/ 1464179 w 1464179"/>
              <a:gd name="connsiteY3" fmla="*/ 134995 h 1377078"/>
              <a:gd name="connsiteX4" fmla="*/ 222096 w 1464179"/>
              <a:gd name="connsiteY4" fmla="*/ 1377078 h 1377078"/>
              <a:gd name="connsiteX5" fmla="*/ 95100 w 1464179"/>
              <a:gd name="connsiteY5" fmla="*/ 1370665 h 1377078"/>
              <a:gd name="connsiteX6" fmla="*/ 0 w 1464179"/>
              <a:gd name="connsiteY6" fmla="*/ 1356151 h 1377078"/>
            </a:gdLst>
            <a:ahLst/>
            <a:cxnLst/>
            <a:rect l="l" t="t" r="r" b="b"/>
            <a:pathLst>
              <a:path w="1464179" h="1377078">
                <a:moveTo>
                  <a:pt x="0" y="0"/>
                </a:moveTo>
                <a:lnTo>
                  <a:pt x="1456545" y="0"/>
                </a:lnTo>
                <a:lnTo>
                  <a:pt x="1457766" y="7999"/>
                </a:lnTo>
                <a:cubicBezTo>
                  <a:pt x="1462007" y="49755"/>
                  <a:pt x="1464179" y="92121"/>
                  <a:pt x="1464179" y="134995"/>
                </a:cubicBezTo>
                <a:cubicBezTo>
                  <a:pt x="1464179" y="820978"/>
                  <a:pt x="908079" y="1377078"/>
                  <a:pt x="222096" y="1377078"/>
                </a:cubicBezTo>
                <a:cubicBezTo>
                  <a:pt x="179222" y="1377078"/>
                  <a:pt x="136856" y="1374906"/>
                  <a:pt x="95100" y="1370665"/>
                </a:cubicBezTo>
                <a:lnTo>
                  <a:pt x="0" y="1356151"/>
                </a:lnTo>
                <a:close/>
              </a:path>
            </a:pathLst>
          </a:custGeom>
          <a:gradFill>
            <a:gsLst>
              <a:gs pos="0">
                <a:schemeClr val="bg1">
                  <a:alpha val="31038"/>
                </a:schemeClr>
              </a:gs>
              <a:gs pos="99000">
                <a:schemeClr val="accent1">
                  <a:lumMod val="40000"/>
                  <a:lumOff val="60000"/>
                  <a:alpha val="54000"/>
                </a:schemeClr>
              </a:gs>
            </a:gsLst>
            <a:lin ang="6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0" y="0"/>
            <a:ext cx="725707" cy="746760"/>
          </a:xfrm>
          <a:custGeom>
            <a:avLst/>
            <a:gdLst>
              <a:gd name="connsiteX0" fmla="*/ 0 w 850336"/>
              <a:gd name="connsiteY0" fmla="*/ 0 h 875004"/>
              <a:gd name="connsiteX1" fmla="*/ 836879 w 850336"/>
              <a:gd name="connsiteY1" fmla="*/ 0 h 875004"/>
              <a:gd name="connsiteX2" fmla="*/ 846534 w 850336"/>
              <a:gd name="connsiteY2" fmla="*/ 63260 h 875004"/>
              <a:gd name="connsiteX3" fmla="*/ 850336 w 850336"/>
              <a:gd name="connsiteY3" fmla="*/ 138557 h 875004"/>
              <a:gd name="connsiteX4" fmla="*/ 113889 w 850336"/>
              <a:gd name="connsiteY4" fmla="*/ 875004 h 875004"/>
              <a:gd name="connsiteX5" fmla="*/ 0 w 850336"/>
              <a:gd name="connsiteY5" fmla="*/ 863523 h 875004"/>
            </a:gdLst>
            <a:ahLst/>
            <a:cxnLst/>
            <a:rect l="l" t="t" r="r" b="b"/>
            <a:pathLst>
              <a:path w="850336" h="875004">
                <a:moveTo>
                  <a:pt x="0" y="0"/>
                </a:moveTo>
                <a:lnTo>
                  <a:pt x="836879" y="0"/>
                </a:lnTo>
                <a:lnTo>
                  <a:pt x="846534" y="63260"/>
                </a:lnTo>
                <a:cubicBezTo>
                  <a:pt x="849048" y="88017"/>
                  <a:pt x="850336" y="113137"/>
                  <a:pt x="850336" y="138557"/>
                </a:cubicBezTo>
                <a:cubicBezTo>
                  <a:pt x="850336" y="545285"/>
                  <a:pt x="520617" y="875004"/>
                  <a:pt x="113889" y="875004"/>
                </a:cubicBezTo>
                <a:lnTo>
                  <a:pt x="0" y="863523"/>
                </a:ln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736600" y="5206861"/>
            <a:ext cx="400453" cy="400453"/>
          </a:xfrm>
          <a:prstGeom prst="ellipse">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827530" y="5291307"/>
            <a:ext cx="213768" cy="231561"/>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9" name="标题 1"/>
          <p:cNvSpPr txBox="1"/>
          <p:nvPr/>
        </p:nvSpPr>
        <p:spPr>
          <a:xfrm>
            <a:off x="3091846" y="5206861"/>
            <a:ext cx="400453" cy="400453"/>
          </a:xfrm>
          <a:prstGeom prst="ellipse">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3181110" y="5299919"/>
            <a:ext cx="227407" cy="214336"/>
          </a:xfrm>
          <a:custGeom>
            <a:avLst/>
            <a:gdLst>
              <a:gd name="connsiteX0" fmla="*/ 1110072 w 1498885"/>
              <a:gd name="connsiteY0" fmla="*/ 1039039 h 1412736"/>
              <a:gd name="connsiteX1" fmla="*/ 1149511 w 1498885"/>
              <a:gd name="connsiteY1" fmla="*/ 1055363 h 1412736"/>
              <a:gd name="connsiteX2" fmla="*/ 1371451 w 1498885"/>
              <a:gd name="connsiteY2" fmla="*/ 1277303 h 1412736"/>
              <a:gd name="connsiteX3" fmla="*/ 1371451 w 1498885"/>
              <a:gd name="connsiteY3" fmla="*/ 1356182 h 1412736"/>
              <a:gd name="connsiteX4" fmla="*/ 1332012 w 1498885"/>
              <a:gd name="connsiteY4" fmla="*/ 1372553 h 1412736"/>
              <a:gd name="connsiteX5" fmla="*/ 1292572 w 1498885"/>
              <a:gd name="connsiteY5" fmla="*/ 1356182 h 1412736"/>
              <a:gd name="connsiteX6" fmla="*/ 1070632 w 1498885"/>
              <a:gd name="connsiteY6" fmla="*/ 1134242 h 1412736"/>
              <a:gd name="connsiteX7" fmla="*/ 1070632 w 1498885"/>
              <a:gd name="connsiteY7" fmla="*/ 1055363 h 1412736"/>
              <a:gd name="connsiteX8" fmla="*/ 1110072 w 1498885"/>
              <a:gd name="connsiteY8" fmla="*/ 1039039 h 1412736"/>
              <a:gd name="connsiteX9" fmla="*/ 1110072 w 1498885"/>
              <a:gd name="connsiteY9" fmla="*/ 705989 h 1412736"/>
              <a:gd name="connsiteX10" fmla="*/ 1443075 w 1498885"/>
              <a:gd name="connsiteY10" fmla="*/ 705989 h 1412736"/>
              <a:gd name="connsiteX11" fmla="*/ 1498885 w 1498885"/>
              <a:gd name="connsiteY11" fmla="*/ 761800 h 1412736"/>
              <a:gd name="connsiteX12" fmla="*/ 1443075 w 1498885"/>
              <a:gd name="connsiteY12" fmla="*/ 817611 h 1412736"/>
              <a:gd name="connsiteX13" fmla="*/ 1110072 w 1498885"/>
              <a:gd name="connsiteY13" fmla="*/ 817611 h 1412736"/>
              <a:gd name="connsiteX14" fmla="*/ 1054261 w 1498885"/>
              <a:gd name="connsiteY14" fmla="*/ 761800 h 1412736"/>
              <a:gd name="connsiteX15" fmla="*/ 1110072 w 1498885"/>
              <a:gd name="connsiteY15" fmla="*/ 705989 h 1412736"/>
              <a:gd name="connsiteX16" fmla="*/ 1332012 w 1498885"/>
              <a:gd name="connsiteY16" fmla="*/ 151093 h 1412736"/>
              <a:gd name="connsiteX17" fmla="*/ 1371451 w 1498885"/>
              <a:gd name="connsiteY17" fmla="*/ 167418 h 1412736"/>
              <a:gd name="connsiteX18" fmla="*/ 1371451 w 1498885"/>
              <a:gd name="connsiteY18" fmla="*/ 246297 h 1412736"/>
              <a:gd name="connsiteX19" fmla="*/ 1149511 w 1498885"/>
              <a:gd name="connsiteY19" fmla="*/ 468236 h 1412736"/>
              <a:gd name="connsiteX20" fmla="*/ 1110072 w 1498885"/>
              <a:gd name="connsiteY20" fmla="*/ 484608 h 1412736"/>
              <a:gd name="connsiteX21" fmla="*/ 1070632 w 1498885"/>
              <a:gd name="connsiteY21" fmla="*/ 468236 h 1412736"/>
              <a:gd name="connsiteX22" fmla="*/ 1070632 w 1498885"/>
              <a:gd name="connsiteY22" fmla="*/ 389358 h 1412736"/>
              <a:gd name="connsiteX23" fmla="*/ 1292572 w 1498885"/>
              <a:gd name="connsiteY23" fmla="*/ 167418 h 1412736"/>
              <a:gd name="connsiteX24" fmla="*/ 1332012 w 1498885"/>
              <a:gd name="connsiteY24" fmla="*/ 151093 h 1412736"/>
              <a:gd name="connsiteX25" fmla="*/ 709724 w 1498885"/>
              <a:gd name="connsiteY25" fmla="*/ 111607 h 1412736"/>
              <a:gd name="connsiteX26" fmla="*/ 649635 w 1498885"/>
              <a:gd name="connsiteY26" fmla="*/ 127420 h 1412736"/>
              <a:gd name="connsiteX27" fmla="*/ 174129 w 1498885"/>
              <a:gd name="connsiteY27" fmla="*/ 394752 h 1412736"/>
              <a:gd name="connsiteX28" fmla="*/ 111621 w 1498885"/>
              <a:gd name="connsiteY28" fmla="*/ 501536 h 1412736"/>
              <a:gd name="connsiteX29" fmla="*/ 111621 w 1498885"/>
              <a:gd name="connsiteY29" fmla="*/ 910814 h 1412736"/>
              <a:gd name="connsiteX30" fmla="*/ 174129 w 1498885"/>
              <a:gd name="connsiteY30" fmla="*/ 1017598 h 1412736"/>
              <a:gd name="connsiteX31" fmla="*/ 649821 w 1498885"/>
              <a:gd name="connsiteY31" fmla="*/ 1284930 h 1412736"/>
              <a:gd name="connsiteX32" fmla="*/ 771674 w 1498885"/>
              <a:gd name="connsiteY32" fmla="*/ 1283814 h 1412736"/>
              <a:gd name="connsiteX33" fmla="*/ 832321 w 1498885"/>
              <a:gd name="connsiteY33" fmla="*/ 1178146 h 1412736"/>
              <a:gd name="connsiteX34" fmla="*/ 832321 w 1498885"/>
              <a:gd name="connsiteY34" fmla="*/ 234204 h 1412736"/>
              <a:gd name="connsiteX35" fmla="*/ 771674 w 1498885"/>
              <a:gd name="connsiteY35" fmla="*/ 128536 h 1412736"/>
              <a:gd name="connsiteX36" fmla="*/ 709724 w 1498885"/>
              <a:gd name="connsiteY36" fmla="*/ 111607 h 1412736"/>
              <a:gd name="connsiteX37" fmla="*/ 711864 w 1498885"/>
              <a:gd name="connsiteY37" fmla="*/ 9 h 1412736"/>
              <a:gd name="connsiteX38" fmla="*/ 828043 w 1498885"/>
              <a:gd name="connsiteY38" fmla="*/ 32356 h 1412736"/>
              <a:gd name="connsiteX39" fmla="*/ 943942 w 1498885"/>
              <a:gd name="connsiteY39" fmla="*/ 234390 h 1412736"/>
              <a:gd name="connsiteX40" fmla="*/ 943942 w 1498885"/>
              <a:gd name="connsiteY40" fmla="*/ 1178518 h 1412736"/>
              <a:gd name="connsiteX41" fmla="*/ 828043 w 1498885"/>
              <a:gd name="connsiteY41" fmla="*/ 1380552 h 1412736"/>
              <a:gd name="connsiteX42" fmla="*/ 709910 w 1498885"/>
              <a:gd name="connsiteY42" fmla="*/ 1412736 h 1412736"/>
              <a:gd name="connsiteX43" fmla="*/ 595126 w 1498885"/>
              <a:gd name="connsiteY43" fmla="*/ 1382413 h 1412736"/>
              <a:gd name="connsiteX44" fmla="*/ 119435 w 1498885"/>
              <a:gd name="connsiteY44" fmla="*/ 1115080 h 1412736"/>
              <a:gd name="connsiteX45" fmla="*/ 0 w 1498885"/>
              <a:gd name="connsiteY45" fmla="*/ 911000 h 1412736"/>
              <a:gd name="connsiteX46" fmla="*/ 0 w 1498885"/>
              <a:gd name="connsiteY46" fmla="*/ 501722 h 1412736"/>
              <a:gd name="connsiteX47" fmla="*/ 119435 w 1498885"/>
              <a:gd name="connsiteY47" fmla="*/ 297642 h 1412736"/>
              <a:gd name="connsiteX48" fmla="*/ 595126 w 1498885"/>
              <a:gd name="connsiteY48" fmla="*/ 30309 h 1412736"/>
              <a:gd name="connsiteX49" fmla="*/ 711864 w 1498885"/>
              <a:gd name="connsiteY49" fmla="*/ 9 h 1412736"/>
            </a:gdLst>
            <a:ahLst/>
            <a:cxnLst/>
            <a:rect l="l" t="t" r="r" b="b"/>
            <a:pathLst>
              <a:path w="1498885" h="1412736">
                <a:moveTo>
                  <a:pt x="1110072" y="1039039"/>
                </a:moveTo>
                <a:cubicBezTo>
                  <a:pt x="1124350" y="1039039"/>
                  <a:pt x="1138628" y="1044480"/>
                  <a:pt x="1149511" y="1055363"/>
                </a:cubicBezTo>
                <a:lnTo>
                  <a:pt x="1371451" y="1277303"/>
                </a:lnTo>
                <a:cubicBezTo>
                  <a:pt x="1393217" y="1299070"/>
                  <a:pt x="1393217" y="1334416"/>
                  <a:pt x="1371451" y="1356182"/>
                </a:cubicBezTo>
                <a:cubicBezTo>
                  <a:pt x="1360661" y="1366972"/>
                  <a:pt x="1346336" y="1372553"/>
                  <a:pt x="1332012" y="1372553"/>
                </a:cubicBezTo>
                <a:cubicBezTo>
                  <a:pt x="1317687" y="1372553"/>
                  <a:pt x="1303362" y="1367158"/>
                  <a:pt x="1292572" y="1356182"/>
                </a:cubicBezTo>
                <a:lnTo>
                  <a:pt x="1070632" y="1134242"/>
                </a:lnTo>
                <a:cubicBezTo>
                  <a:pt x="1048866" y="1112476"/>
                  <a:pt x="1048866" y="1077130"/>
                  <a:pt x="1070632" y="1055363"/>
                </a:cubicBezTo>
                <a:cubicBezTo>
                  <a:pt x="1081515" y="1044480"/>
                  <a:pt x="1095793" y="1039039"/>
                  <a:pt x="1110072" y="1039039"/>
                </a:cubicBezTo>
                <a:close/>
                <a:moveTo>
                  <a:pt x="1110072" y="705989"/>
                </a:moveTo>
                <a:lnTo>
                  <a:pt x="1443075" y="705989"/>
                </a:lnTo>
                <a:cubicBezTo>
                  <a:pt x="1473956" y="705989"/>
                  <a:pt x="1498885" y="730918"/>
                  <a:pt x="1498885" y="761800"/>
                </a:cubicBezTo>
                <a:cubicBezTo>
                  <a:pt x="1498885" y="792682"/>
                  <a:pt x="1473770" y="817611"/>
                  <a:pt x="1443075" y="817611"/>
                </a:cubicBezTo>
                <a:lnTo>
                  <a:pt x="1110072" y="817611"/>
                </a:lnTo>
                <a:cubicBezTo>
                  <a:pt x="1079190" y="817611"/>
                  <a:pt x="1054261" y="792682"/>
                  <a:pt x="1054261" y="761800"/>
                </a:cubicBezTo>
                <a:cubicBezTo>
                  <a:pt x="1054261" y="730918"/>
                  <a:pt x="1079190" y="705989"/>
                  <a:pt x="1110072" y="705989"/>
                </a:cubicBezTo>
                <a:close/>
                <a:moveTo>
                  <a:pt x="1332012" y="151093"/>
                </a:moveTo>
                <a:cubicBezTo>
                  <a:pt x="1346290" y="151093"/>
                  <a:pt x="1360568" y="156535"/>
                  <a:pt x="1371451" y="167418"/>
                </a:cubicBezTo>
                <a:cubicBezTo>
                  <a:pt x="1393217" y="189184"/>
                  <a:pt x="1393217" y="224530"/>
                  <a:pt x="1371451" y="246297"/>
                </a:cubicBezTo>
                <a:lnTo>
                  <a:pt x="1149511" y="468236"/>
                </a:lnTo>
                <a:cubicBezTo>
                  <a:pt x="1138721" y="479213"/>
                  <a:pt x="1124396" y="484608"/>
                  <a:pt x="1110072" y="484608"/>
                </a:cubicBezTo>
                <a:cubicBezTo>
                  <a:pt x="1095747" y="484608"/>
                  <a:pt x="1081422" y="479213"/>
                  <a:pt x="1070632" y="468236"/>
                </a:cubicBezTo>
                <a:cubicBezTo>
                  <a:pt x="1048866" y="446470"/>
                  <a:pt x="1048866" y="411124"/>
                  <a:pt x="1070632" y="389358"/>
                </a:cubicBezTo>
                <a:lnTo>
                  <a:pt x="1292572" y="167418"/>
                </a:lnTo>
                <a:cubicBezTo>
                  <a:pt x="1303455" y="156535"/>
                  <a:pt x="1317733" y="151093"/>
                  <a:pt x="1332012" y="151093"/>
                </a:cubicBezTo>
                <a:close/>
                <a:moveTo>
                  <a:pt x="709724" y="111607"/>
                </a:moveTo>
                <a:cubicBezTo>
                  <a:pt x="689074" y="111607"/>
                  <a:pt x="668610" y="116816"/>
                  <a:pt x="649635" y="127420"/>
                </a:cubicBezTo>
                <a:lnTo>
                  <a:pt x="174129" y="394752"/>
                </a:lnTo>
                <a:cubicBezTo>
                  <a:pt x="135620" y="416332"/>
                  <a:pt x="111621" y="457260"/>
                  <a:pt x="111621" y="501536"/>
                </a:cubicBezTo>
                <a:lnTo>
                  <a:pt x="111621" y="910814"/>
                </a:lnTo>
                <a:cubicBezTo>
                  <a:pt x="111621" y="955090"/>
                  <a:pt x="135620" y="996018"/>
                  <a:pt x="174129" y="1017598"/>
                </a:cubicBezTo>
                <a:lnTo>
                  <a:pt x="649821" y="1284930"/>
                </a:lnTo>
                <a:cubicBezTo>
                  <a:pt x="688144" y="1306510"/>
                  <a:pt x="733723" y="1306138"/>
                  <a:pt x="771674" y="1283814"/>
                </a:cubicBezTo>
                <a:cubicBezTo>
                  <a:pt x="809625" y="1261676"/>
                  <a:pt x="832321" y="1222050"/>
                  <a:pt x="832321" y="1178146"/>
                </a:cubicBezTo>
                <a:lnTo>
                  <a:pt x="832321" y="234204"/>
                </a:lnTo>
                <a:cubicBezTo>
                  <a:pt x="832321" y="190113"/>
                  <a:pt x="809625" y="150674"/>
                  <a:pt x="771674" y="128536"/>
                </a:cubicBezTo>
                <a:cubicBezTo>
                  <a:pt x="752326" y="117188"/>
                  <a:pt x="731118" y="111607"/>
                  <a:pt x="709724" y="111607"/>
                </a:cubicBezTo>
                <a:close/>
                <a:moveTo>
                  <a:pt x="711864" y="9"/>
                </a:moveTo>
                <a:cubicBezTo>
                  <a:pt x="751861" y="358"/>
                  <a:pt x="791766" y="11148"/>
                  <a:pt x="828043" y="32356"/>
                </a:cubicBezTo>
                <a:cubicBezTo>
                  <a:pt x="900596" y="74772"/>
                  <a:pt x="943942" y="150302"/>
                  <a:pt x="943942" y="234390"/>
                </a:cubicBezTo>
                <a:lnTo>
                  <a:pt x="943942" y="1178518"/>
                </a:lnTo>
                <a:cubicBezTo>
                  <a:pt x="943942" y="1262606"/>
                  <a:pt x="900596" y="1338136"/>
                  <a:pt x="828043" y="1380552"/>
                </a:cubicBezTo>
                <a:cubicBezTo>
                  <a:pt x="791208" y="1401946"/>
                  <a:pt x="750466" y="1412736"/>
                  <a:pt x="709910" y="1412736"/>
                </a:cubicBezTo>
                <a:cubicBezTo>
                  <a:pt x="670471" y="1412736"/>
                  <a:pt x="631217" y="1402691"/>
                  <a:pt x="595126" y="1382413"/>
                </a:cubicBezTo>
                <a:lnTo>
                  <a:pt x="119435" y="1115080"/>
                </a:lnTo>
                <a:cubicBezTo>
                  <a:pt x="45765" y="1073594"/>
                  <a:pt x="0" y="995460"/>
                  <a:pt x="0" y="911000"/>
                </a:cubicBezTo>
                <a:lnTo>
                  <a:pt x="0" y="501722"/>
                </a:lnTo>
                <a:cubicBezTo>
                  <a:pt x="0" y="417262"/>
                  <a:pt x="45765" y="338942"/>
                  <a:pt x="119435" y="297642"/>
                </a:cubicBezTo>
                <a:lnTo>
                  <a:pt x="595126" y="30309"/>
                </a:lnTo>
                <a:cubicBezTo>
                  <a:pt x="631775" y="9752"/>
                  <a:pt x="671866" y="-340"/>
                  <a:pt x="711864" y="9"/>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12" name="标题 1"/>
          <p:cNvSpPr txBox="1"/>
          <p:nvPr/>
        </p:nvSpPr>
        <p:spPr>
          <a:xfrm>
            <a:off x="739297" y="4734861"/>
            <a:ext cx="5441255" cy="45719"/>
          </a:xfrm>
          <a:prstGeom prst="roundRect">
            <a:avLst>
              <a:gd name="adj" fmla="val 50000"/>
            </a:avLst>
          </a:prstGeom>
          <a:gradFill>
            <a:gsLst>
              <a:gs pos="0">
                <a:schemeClr val="accent1"/>
              </a:gs>
              <a:gs pos="100000">
                <a:schemeClr val="accent1">
                  <a:lumMod val="40000"/>
                  <a:lumOff val="60000"/>
                  <a:alpha val="0"/>
                </a:schemeClr>
              </a:gs>
            </a:gsLst>
            <a:lin ang="3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5400000">
            <a:off x="5683730" y="377500"/>
            <a:ext cx="662598" cy="1149145"/>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14" name="标题 1"/>
          <p:cNvSpPr txBox="1"/>
          <p:nvPr/>
        </p:nvSpPr>
        <p:spPr>
          <a:xfrm rot="5400000">
            <a:off x="519036" y="5654590"/>
            <a:ext cx="662598" cy="1149145"/>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15" name="标题 1"/>
          <p:cNvSpPr txBox="1"/>
          <p:nvPr/>
        </p:nvSpPr>
        <p:spPr>
          <a:xfrm>
            <a:off x="6480452" y="0"/>
            <a:ext cx="5045714" cy="6858000"/>
          </a:xfrm>
          <a:custGeom>
            <a:avLst/>
            <a:gdLst>
              <a:gd name="connsiteX0" fmla="*/ 1390696 w 5045714"/>
              <a:gd name="connsiteY0" fmla="*/ 0 h 6858000"/>
              <a:gd name="connsiteX1" fmla="*/ 5045714 w 5045714"/>
              <a:gd name="connsiteY1" fmla="*/ 0 h 6858000"/>
              <a:gd name="connsiteX2" fmla="*/ 5045714 w 5045714"/>
              <a:gd name="connsiteY2" fmla="*/ 6858000 h 6858000"/>
              <a:gd name="connsiteX3" fmla="*/ 1472186 w 5045714"/>
              <a:gd name="connsiteY3" fmla="*/ 6858000 h 6858000"/>
              <a:gd name="connsiteX4" fmla="*/ 1413849 w 5045714"/>
              <a:gd name="connsiteY4" fmla="*/ 6802380 h 6858000"/>
              <a:gd name="connsiteX5" fmla="*/ 0 w 5045714"/>
              <a:gd name="connsiteY5" fmla="*/ 3389048 h 6858000"/>
              <a:gd name="connsiteX6" fmla="*/ 1254014 w 5045714"/>
              <a:gd name="connsiteY6" fmla="*/ 143361 h 6858000"/>
            </a:gdLst>
            <a:ahLst/>
            <a:cxnLst/>
            <a:rect l="l" t="t" r="r" b="b"/>
            <a:pathLst>
              <a:path w="5045714" h="6858000">
                <a:moveTo>
                  <a:pt x="1390696" y="0"/>
                </a:moveTo>
                <a:lnTo>
                  <a:pt x="5045714" y="0"/>
                </a:lnTo>
                <a:lnTo>
                  <a:pt x="5045714"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alpha val="12229"/>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6906404" y="0"/>
            <a:ext cx="5179271" cy="6858000"/>
          </a:xfrm>
          <a:custGeom>
            <a:avLst/>
            <a:gdLst>
              <a:gd name="connsiteX0" fmla="*/ 1390696 w 5045714"/>
              <a:gd name="connsiteY0" fmla="*/ 0 h 6858000"/>
              <a:gd name="connsiteX1" fmla="*/ 5045714 w 5045714"/>
              <a:gd name="connsiteY1" fmla="*/ 0 h 6858000"/>
              <a:gd name="connsiteX2" fmla="*/ 5045714 w 5045714"/>
              <a:gd name="connsiteY2" fmla="*/ 6858000 h 6858000"/>
              <a:gd name="connsiteX3" fmla="*/ 1472186 w 5045714"/>
              <a:gd name="connsiteY3" fmla="*/ 6858000 h 6858000"/>
              <a:gd name="connsiteX4" fmla="*/ 1413849 w 5045714"/>
              <a:gd name="connsiteY4" fmla="*/ 6802380 h 6858000"/>
              <a:gd name="connsiteX5" fmla="*/ 0 w 5045714"/>
              <a:gd name="connsiteY5" fmla="*/ 3389048 h 6858000"/>
              <a:gd name="connsiteX6" fmla="*/ 1254014 w 5045714"/>
              <a:gd name="connsiteY6" fmla="*/ 143361 h 6858000"/>
            </a:gdLst>
            <a:ahLst/>
            <a:cxnLst/>
            <a:rect l="l" t="t" r="r" b="b"/>
            <a:pathLst>
              <a:path w="5045714" h="6858000">
                <a:moveTo>
                  <a:pt x="1390696" y="0"/>
                </a:moveTo>
                <a:lnTo>
                  <a:pt x="5045714" y="0"/>
                </a:lnTo>
                <a:lnTo>
                  <a:pt x="5045714"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alpha val="83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7415702" y="0"/>
            <a:ext cx="4566040" cy="6858000"/>
          </a:xfrm>
          <a:custGeom>
            <a:avLst/>
            <a:gdLst>
              <a:gd name="connsiteX0" fmla="*/ 1390696 w 4566040"/>
              <a:gd name="connsiteY0" fmla="*/ 0 h 6858000"/>
              <a:gd name="connsiteX1" fmla="*/ 4566040 w 4566040"/>
              <a:gd name="connsiteY1" fmla="*/ 0 h 6858000"/>
              <a:gd name="connsiteX2" fmla="*/ 4566040 w 4566040"/>
              <a:gd name="connsiteY2" fmla="*/ 6858000 h 6858000"/>
              <a:gd name="connsiteX3" fmla="*/ 1472186 w 4566040"/>
              <a:gd name="connsiteY3" fmla="*/ 6858000 h 6858000"/>
              <a:gd name="connsiteX4" fmla="*/ 1413849 w 4566040"/>
              <a:gd name="connsiteY4" fmla="*/ 6802380 h 6858000"/>
              <a:gd name="connsiteX5" fmla="*/ 0 w 4566040"/>
              <a:gd name="connsiteY5" fmla="*/ 3389048 h 6858000"/>
              <a:gd name="connsiteX6" fmla="*/ 1254014 w 4566040"/>
              <a:gd name="connsiteY6" fmla="*/ 143361 h 6858000"/>
            </a:gdLst>
            <a:ahLst/>
            <a:cxnLst/>
            <a:rect l="l" t="t" r="r" b="b"/>
            <a:pathLst>
              <a:path w="4566040" h="6858000">
                <a:moveTo>
                  <a:pt x="1390696" y="0"/>
                </a:moveTo>
                <a:lnTo>
                  <a:pt x="4566040" y="0"/>
                </a:lnTo>
                <a:lnTo>
                  <a:pt x="4566040"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lumMod val="60000"/>
              <a:lumOff val="40000"/>
              <a:alpha val="55809"/>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18" name="图片 17"/>
          <p:cNvPicPr>
            <a:picLocks noChangeAspect="1"/>
          </p:cNvPicPr>
          <p:nvPr/>
        </p:nvPicPr>
        <p:blipFill>
          <a:blip r:embed="rId2">
            <a:alphaModFix amt="100000"/>
          </a:blip>
          <a:srcRect/>
          <a:stretch>
            <a:fillRect/>
          </a:stretch>
        </p:blipFill>
        <p:spPr>
          <a:xfrm>
            <a:off x="7810501" y="-6418"/>
            <a:ext cx="4381500" cy="6870836"/>
          </a:xfrm>
          <a:custGeom>
            <a:avLst/>
            <a:gdLst>
              <a:gd name="connsiteX0" fmla="*/ 1345447 w 3981033"/>
              <a:gd name="connsiteY0" fmla="*/ 0 h 6242845"/>
              <a:gd name="connsiteX1" fmla="*/ 3981033 w 3981033"/>
              <a:gd name="connsiteY1" fmla="*/ 0 h 6242845"/>
              <a:gd name="connsiteX2" fmla="*/ 3981033 w 3981033"/>
              <a:gd name="connsiteY2" fmla="*/ 6242845 h 6242845"/>
              <a:gd name="connsiteX3" fmla="*/ 1264376 w 3981033"/>
              <a:gd name="connsiteY3" fmla="*/ 6242845 h 6242845"/>
              <a:gd name="connsiteX4" fmla="*/ 1219890 w 3981033"/>
              <a:gd name="connsiteY4" fmla="*/ 6197983 h 6242845"/>
              <a:gd name="connsiteX5" fmla="*/ 0 w 3981033"/>
              <a:gd name="connsiteY5" fmla="*/ 3162300 h 6242845"/>
              <a:gd name="connsiteX6" fmla="*/ 1219890 w 3981033"/>
              <a:gd name="connsiteY6" fmla="*/ 126617 h 6242845"/>
            </a:gdLst>
            <a:ahLst/>
            <a:cxnLst/>
            <a:rect l="l" t="t" r="r" b="b"/>
            <a:pathLst>
              <a:path w="3981033" h="6242845">
                <a:moveTo>
                  <a:pt x="1345447" y="0"/>
                </a:moveTo>
                <a:lnTo>
                  <a:pt x="3981033" y="0"/>
                </a:lnTo>
                <a:lnTo>
                  <a:pt x="3981033" y="6242845"/>
                </a:lnTo>
                <a:lnTo>
                  <a:pt x="1264376" y="6242845"/>
                </a:lnTo>
                <a:lnTo>
                  <a:pt x="1219890" y="6197983"/>
                </a:lnTo>
                <a:cubicBezTo>
                  <a:pt x="461952" y="5396204"/>
                  <a:pt x="0" y="4331120"/>
                  <a:pt x="0" y="3162300"/>
                </a:cubicBezTo>
                <a:cubicBezTo>
                  <a:pt x="0" y="1993480"/>
                  <a:pt x="461952" y="928396"/>
                  <a:pt x="1219890" y="126617"/>
                </a:cubicBezTo>
                <a:close/>
              </a:path>
            </a:pathLst>
          </a:custGeom>
          <a:noFill/>
          <a:ln>
            <a:noFill/>
          </a:ln>
        </p:spPr>
      </p:pic>
      <p:sp>
        <p:nvSpPr>
          <p:cNvPr id="19" name="标题 1"/>
          <p:cNvSpPr txBox="1"/>
          <p:nvPr/>
        </p:nvSpPr>
        <p:spPr>
          <a:xfrm>
            <a:off x="10997359" y="1097920"/>
            <a:ext cx="1212929" cy="4647866"/>
          </a:xfrm>
          <a:custGeom>
            <a:avLst/>
            <a:gdLst>
              <a:gd name="connsiteX0" fmla="*/ 1614031 w 1614031"/>
              <a:gd name="connsiteY0" fmla="*/ 0 h 6184864"/>
              <a:gd name="connsiteX1" fmla="*/ 1614031 w 1614031"/>
              <a:gd name="connsiteY1" fmla="*/ 6184864 h 6184864"/>
              <a:gd name="connsiteX2" fmla="*/ 1373589 w 1614031"/>
              <a:gd name="connsiteY2" fmla="*/ 6005065 h 6184864"/>
              <a:gd name="connsiteX3" fmla="*/ 0 w 1614031"/>
              <a:gd name="connsiteY3" fmla="*/ 3092432 h 6184864"/>
              <a:gd name="connsiteX4" fmla="*/ 1373589 w 1614031"/>
              <a:gd name="connsiteY4" fmla="*/ 179800 h 6184864"/>
            </a:gdLst>
            <a:ahLst/>
            <a:cxnLst/>
            <a:rect l="l" t="t" r="r" b="b"/>
            <a:pathLst>
              <a:path w="1614031" h="6184864">
                <a:moveTo>
                  <a:pt x="1614031" y="0"/>
                </a:moveTo>
                <a:lnTo>
                  <a:pt x="1614031" y="6184864"/>
                </a:lnTo>
                <a:lnTo>
                  <a:pt x="1373589" y="6005065"/>
                </a:lnTo>
                <a:cubicBezTo>
                  <a:pt x="534704" y="5312755"/>
                  <a:pt x="0" y="4265037"/>
                  <a:pt x="0" y="3092432"/>
                </a:cubicBezTo>
                <a:cubicBezTo>
                  <a:pt x="0" y="1919827"/>
                  <a:pt x="534704" y="872109"/>
                  <a:pt x="1373589" y="179800"/>
                </a:cubicBez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flipH="1">
            <a:off x="7037927" y="3090118"/>
            <a:ext cx="2048765" cy="692055"/>
          </a:xfrm>
          <a:custGeom>
            <a:avLst/>
            <a:gdLst>
              <a:gd name="connsiteX0" fmla="*/ 985324 w 1954210"/>
              <a:gd name="connsiteY0" fmla="*/ 0 h 1147870"/>
              <a:gd name="connsiteX1" fmla="*/ 1280281 w 1954210"/>
              <a:gd name="connsiteY1" fmla="*/ 0 h 1147870"/>
              <a:gd name="connsiteX2" fmla="*/ 1462005 w 1954210"/>
              <a:gd name="connsiteY2" fmla="*/ 574392 h 1147870"/>
              <a:gd name="connsiteX3" fmla="*/ 1280281 w 1954210"/>
              <a:gd name="connsiteY3" fmla="*/ 1147870 h 1147870"/>
              <a:gd name="connsiteX4" fmla="*/ 985324 w 1954210"/>
              <a:gd name="connsiteY4" fmla="*/ 1147870 h 1147870"/>
              <a:gd name="connsiteX5" fmla="*/ 1167960 w 1954210"/>
              <a:gd name="connsiteY5" fmla="*/ 574392 h 1147870"/>
              <a:gd name="connsiteX6" fmla="*/ 0 w 1954210"/>
              <a:gd name="connsiteY6" fmla="*/ 0 h 1147870"/>
              <a:gd name="connsiteX7" fmla="*/ 294045 w 1954210"/>
              <a:gd name="connsiteY7" fmla="*/ 0 h 1147870"/>
              <a:gd name="connsiteX8" fmla="*/ 475768 w 1954210"/>
              <a:gd name="connsiteY8" fmla="*/ 574392 h 1147870"/>
              <a:gd name="connsiteX9" fmla="*/ 294045 w 1954210"/>
              <a:gd name="connsiteY9" fmla="*/ 1147870 h 1147870"/>
              <a:gd name="connsiteX10" fmla="*/ 0 w 1954210"/>
              <a:gd name="connsiteY10" fmla="*/ 1147870 h 1147870"/>
              <a:gd name="connsiteX11" fmla="*/ 181724 w 1954210"/>
              <a:gd name="connsiteY11" fmla="*/ 574392 h 1147870"/>
              <a:gd name="connsiteX12" fmla="*/ 493118 w 1954210"/>
              <a:gd name="connsiteY12" fmla="*/ 0 h 1147870"/>
              <a:gd name="connsiteX13" fmla="*/ 787163 w 1954210"/>
              <a:gd name="connsiteY13" fmla="*/ 0 h 1147870"/>
              <a:gd name="connsiteX14" fmla="*/ 968886 w 1954210"/>
              <a:gd name="connsiteY14" fmla="*/ 574392 h 1147870"/>
              <a:gd name="connsiteX15" fmla="*/ 787163 w 1954210"/>
              <a:gd name="connsiteY15" fmla="*/ 1147870 h 1147870"/>
              <a:gd name="connsiteX16" fmla="*/ 493118 w 1954210"/>
              <a:gd name="connsiteY16" fmla="*/ 1147870 h 1147870"/>
              <a:gd name="connsiteX17" fmla="*/ 674842 w 1954210"/>
              <a:gd name="connsiteY17" fmla="*/ 574392 h 1147870"/>
              <a:gd name="connsiteX18" fmla="*/ 1478442 w 1954210"/>
              <a:gd name="connsiteY18" fmla="*/ 0 h 1147870"/>
              <a:gd name="connsiteX19" fmla="*/ 1772486 w 1954210"/>
              <a:gd name="connsiteY19" fmla="*/ 0 h 1147870"/>
              <a:gd name="connsiteX20" fmla="*/ 1954210 w 1954210"/>
              <a:gd name="connsiteY20" fmla="*/ 574392 h 1147870"/>
              <a:gd name="connsiteX21" fmla="*/ 1772486 w 1954210"/>
              <a:gd name="connsiteY21" fmla="*/ 1147870 h 1147870"/>
              <a:gd name="connsiteX22" fmla="*/ 1478442 w 1954210"/>
              <a:gd name="connsiteY22" fmla="*/ 1147870 h 1147870"/>
              <a:gd name="connsiteX23" fmla="*/ 1660166 w 1954210"/>
              <a:gd name="connsiteY23" fmla="*/ 574392 h 1147870"/>
            </a:gdLst>
            <a:ahLst/>
            <a:cxnLst/>
            <a:rect l="l" t="t" r="r" b="b"/>
            <a:pathLst>
              <a:path w="1954210" h="1147870">
                <a:moveTo>
                  <a:pt x="985324" y="0"/>
                </a:moveTo>
                <a:lnTo>
                  <a:pt x="1280281" y="0"/>
                </a:lnTo>
                <a:lnTo>
                  <a:pt x="1462005" y="574392"/>
                </a:lnTo>
                <a:lnTo>
                  <a:pt x="1280281" y="1147870"/>
                </a:lnTo>
                <a:lnTo>
                  <a:pt x="985324" y="1147870"/>
                </a:lnTo>
                <a:lnTo>
                  <a:pt x="1167960" y="574392"/>
                </a:lnTo>
                <a:close/>
                <a:moveTo>
                  <a:pt x="0" y="0"/>
                </a:moveTo>
                <a:lnTo>
                  <a:pt x="294045" y="0"/>
                </a:lnTo>
                <a:lnTo>
                  <a:pt x="475768" y="574392"/>
                </a:lnTo>
                <a:lnTo>
                  <a:pt x="294045" y="1147870"/>
                </a:lnTo>
                <a:lnTo>
                  <a:pt x="0" y="1147870"/>
                </a:lnTo>
                <a:lnTo>
                  <a:pt x="181724" y="574392"/>
                </a:lnTo>
                <a:close/>
                <a:moveTo>
                  <a:pt x="493118" y="0"/>
                </a:moveTo>
                <a:lnTo>
                  <a:pt x="787163" y="0"/>
                </a:lnTo>
                <a:lnTo>
                  <a:pt x="968886" y="574392"/>
                </a:lnTo>
                <a:lnTo>
                  <a:pt x="787163" y="1147870"/>
                </a:lnTo>
                <a:lnTo>
                  <a:pt x="493118" y="1147870"/>
                </a:lnTo>
                <a:lnTo>
                  <a:pt x="674842" y="574392"/>
                </a:lnTo>
                <a:close/>
                <a:moveTo>
                  <a:pt x="1478442" y="0"/>
                </a:moveTo>
                <a:lnTo>
                  <a:pt x="1772486" y="0"/>
                </a:lnTo>
                <a:lnTo>
                  <a:pt x="1954210" y="574392"/>
                </a:lnTo>
                <a:lnTo>
                  <a:pt x="1772486" y="1147870"/>
                </a:lnTo>
                <a:lnTo>
                  <a:pt x="1478442" y="1147870"/>
                </a:lnTo>
                <a:lnTo>
                  <a:pt x="1660166" y="574392"/>
                </a:lnTo>
                <a:close/>
              </a:path>
            </a:pathLst>
          </a:custGeom>
          <a:gradFill>
            <a:gsLst>
              <a:gs pos="0">
                <a:schemeClr val="accent1">
                  <a:alpha val="0"/>
                </a:schemeClr>
              </a:gs>
              <a:gs pos="100000">
                <a:schemeClr val="bg1"/>
              </a:gs>
            </a:gsLst>
            <a:lin ang="0" scaled="0"/>
          </a:gradFill>
          <a:ln w="9128" cap="flat">
            <a:noFill/>
            <a:miter/>
          </a:ln>
        </p:spPr>
        <p:txBody>
          <a:bodyPr vert="horz" wrap="square" lIns="91440" tIns="45720" rIns="91440" bIns="45720" rtlCol="0" anchor="ctr"/>
          <a:lstStyle/>
          <a:p>
            <a:pPr algn="l">
              <a:lnSpc>
                <a:spcPct val="110000"/>
              </a:lnSpc>
            </a:pPr>
            <a:endParaRPr kumimoji="1" lang="zh-CN" altLang="en-US"/>
          </a:p>
        </p:txBody>
      </p:sp>
      <p:sp>
        <p:nvSpPr>
          <p:cNvPr id="21" name="标题 1"/>
          <p:cNvSpPr txBox="1"/>
          <p:nvPr/>
        </p:nvSpPr>
        <p:spPr>
          <a:xfrm flipH="1">
            <a:off x="11148084" y="3245265"/>
            <a:ext cx="1045542" cy="353175"/>
          </a:xfrm>
          <a:custGeom>
            <a:avLst/>
            <a:gdLst>
              <a:gd name="connsiteX0" fmla="*/ 985324 w 1954210"/>
              <a:gd name="connsiteY0" fmla="*/ 0 h 1147870"/>
              <a:gd name="connsiteX1" fmla="*/ 1280281 w 1954210"/>
              <a:gd name="connsiteY1" fmla="*/ 0 h 1147870"/>
              <a:gd name="connsiteX2" fmla="*/ 1462005 w 1954210"/>
              <a:gd name="connsiteY2" fmla="*/ 574392 h 1147870"/>
              <a:gd name="connsiteX3" fmla="*/ 1280281 w 1954210"/>
              <a:gd name="connsiteY3" fmla="*/ 1147870 h 1147870"/>
              <a:gd name="connsiteX4" fmla="*/ 985324 w 1954210"/>
              <a:gd name="connsiteY4" fmla="*/ 1147870 h 1147870"/>
              <a:gd name="connsiteX5" fmla="*/ 1167960 w 1954210"/>
              <a:gd name="connsiteY5" fmla="*/ 574392 h 1147870"/>
              <a:gd name="connsiteX6" fmla="*/ 0 w 1954210"/>
              <a:gd name="connsiteY6" fmla="*/ 0 h 1147870"/>
              <a:gd name="connsiteX7" fmla="*/ 294045 w 1954210"/>
              <a:gd name="connsiteY7" fmla="*/ 0 h 1147870"/>
              <a:gd name="connsiteX8" fmla="*/ 475768 w 1954210"/>
              <a:gd name="connsiteY8" fmla="*/ 574392 h 1147870"/>
              <a:gd name="connsiteX9" fmla="*/ 294045 w 1954210"/>
              <a:gd name="connsiteY9" fmla="*/ 1147870 h 1147870"/>
              <a:gd name="connsiteX10" fmla="*/ 0 w 1954210"/>
              <a:gd name="connsiteY10" fmla="*/ 1147870 h 1147870"/>
              <a:gd name="connsiteX11" fmla="*/ 181724 w 1954210"/>
              <a:gd name="connsiteY11" fmla="*/ 574392 h 1147870"/>
              <a:gd name="connsiteX12" fmla="*/ 493118 w 1954210"/>
              <a:gd name="connsiteY12" fmla="*/ 0 h 1147870"/>
              <a:gd name="connsiteX13" fmla="*/ 787163 w 1954210"/>
              <a:gd name="connsiteY13" fmla="*/ 0 h 1147870"/>
              <a:gd name="connsiteX14" fmla="*/ 968886 w 1954210"/>
              <a:gd name="connsiteY14" fmla="*/ 574392 h 1147870"/>
              <a:gd name="connsiteX15" fmla="*/ 787163 w 1954210"/>
              <a:gd name="connsiteY15" fmla="*/ 1147870 h 1147870"/>
              <a:gd name="connsiteX16" fmla="*/ 493118 w 1954210"/>
              <a:gd name="connsiteY16" fmla="*/ 1147870 h 1147870"/>
              <a:gd name="connsiteX17" fmla="*/ 674842 w 1954210"/>
              <a:gd name="connsiteY17" fmla="*/ 574392 h 1147870"/>
              <a:gd name="connsiteX18" fmla="*/ 1478442 w 1954210"/>
              <a:gd name="connsiteY18" fmla="*/ 0 h 1147870"/>
              <a:gd name="connsiteX19" fmla="*/ 1772486 w 1954210"/>
              <a:gd name="connsiteY19" fmla="*/ 0 h 1147870"/>
              <a:gd name="connsiteX20" fmla="*/ 1954210 w 1954210"/>
              <a:gd name="connsiteY20" fmla="*/ 574392 h 1147870"/>
              <a:gd name="connsiteX21" fmla="*/ 1772486 w 1954210"/>
              <a:gd name="connsiteY21" fmla="*/ 1147870 h 1147870"/>
              <a:gd name="connsiteX22" fmla="*/ 1478442 w 1954210"/>
              <a:gd name="connsiteY22" fmla="*/ 1147870 h 1147870"/>
              <a:gd name="connsiteX23" fmla="*/ 1660166 w 1954210"/>
              <a:gd name="connsiteY23" fmla="*/ 574392 h 1147870"/>
            </a:gdLst>
            <a:ahLst/>
            <a:cxnLst/>
            <a:rect l="l" t="t" r="r" b="b"/>
            <a:pathLst>
              <a:path w="1954210" h="1147870">
                <a:moveTo>
                  <a:pt x="985324" y="0"/>
                </a:moveTo>
                <a:lnTo>
                  <a:pt x="1280281" y="0"/>
                </a:lnTo>
                <a:lnTo>
                  <a:pt x="1462005" y="574392"/>
                </a:lnTo>
                <a:lnTo>
                  <a:pt x="1280281" y="1147870"/>
                </a:lnTo>
                <a:lnTo>
                  <a:pt x="985324" y="1147870"/>
                </a:lnTo>
                <a:lnTo>
                  <a:pt x="1167960" y="574392"/>
                </a:lnTo>
                <a:close/>
                <a:moveTo>
                  <a:pt x="0" y="0"/>
                </a:moveTo>
                <a:lnTo>
                  <a:pt x="294045" y="0"/>
                </a:lnTo>
                <a:lnTo>
                  <a:pt x="475768" y="574392"/>
                </a:lnTo>
                <a:lnTo>
                  <a:pt x="294045" y="1147870"/>
                </a:lnTo>
                <a:lnTo>
                  <a:pt x="0" y="1147870"/>
                </a:lnTo>
                <a:lnTo>
                  <a:pt x="181724" y="574392"/>
                </a:lnTo>
                <a:close/>
                <a:moveTo>
                  <a:pt x="493118" y="0"/>
                </a:moveTo>
                <a:lnTo>
                  <a:pt x="787163" y="0"/>
                </a:lnTo>
                <a:lnTo>
                  <a:pt x="968886" y="574392"/>
                </a:lnTo>
                <a:lnTo>
                  <a:pt x="787163" y="1147870"/>
                </a:lnTo>
                <a:lnTo>
                  <a:pt x="493118" y="1147870"/>
                </a:lnTo>
                <a:lnTo>
                  <a:pt x="674842" y="574392"/>
                </a:lnTo>
                <a:close/>
                <a:moveTo>
                  <a:pt x="1478442" y="0"/>
                </a:moveTo>
                <a:lnTo>
                  <a:pt x="1772486" y="0"/>
                </a:lnTo>
                <a:lnTo>
                  <a:pt x="1954210" y="574392"/>
                </a:lnTo>
                <a:lnTo>
                  <a:pt x="1772486" y="1147870"/>
                </a:lnTo>
                <a:lnTo>
                  <a:pt x="1478442" y="1147870"/>
                </a:lnTo>
                <a:lnTo>
                  <a:pt x="1660166" y="574392"/>
                </a:lnTo>
                <a:close/>
              </a:path>
            </a:pathLst>
          </a:custGeom>
          <a:gradFill>
            <a:gsLst>
              <a:gs pos="0">
                <a:schemeClr val="accent1">
                  <a:alpha val="0"/>
                </a:schemeClr>
              </a:gs>
              <a:gs pos="100000">
                <a:schemeClr val="bg1"/>
              </a:gs>
            </a:gsLst>
            <a:lin ang="0" scaled="0"/>
          </a:gradFill>
          <a:ln w="9128" cap="flat">
            <a:noFill/>
            <a:miter/>
          </a:ln>
        </p:spPr>
        <p:txBody>
          <a:bodyPr vert="horz" wrap="square" lIns="91440" tIns="45720" rIns="91440" bIns="45720" rtlCol="0" anchor="ctr"/>
          <a:lstStyle/>
          <a:p>
            <a:pPr algn="l">
              <a:lnSpc>
                <a:spcPct val="110000"/>
              </a:lnSpc>
            </a:pPr>
            <a:endParaRPr kumimoji="1" lang="zh-CN" altLang="en-US"/>
          </a:p>
        </p:txBody>
      </p:sp>
      <p:sp>
        <p:nvSpPr>
          <p:cNvPr id="22" name="标题 1"/>
          <p:cNvSpPr txBox="1"/>
          <p:nvPr/>
        </p:nvSpPr>
        <p:spPr>
          <a:xfrm>
            <a:off x="2084850" y="5177790"/>
            <a:ext cx="717908" cy="458595"/>
          </a:xfrm>
          <a:prstGeom prst="rect">
            <a:avLst/>
          </a:prstGeom>
          <a:noFill/>
          <a:ln w="19050" cap="sq">
            <a:noFill/>
            <a:miter/>
          </a:ln>
        </p:spPr>
        <p:txBody>
          <a:bodyPr vert="horz" wrap="square" lIns="0" tIns="0" rIns="0" bIns="0" rtlCol="0" anchor="ctr"/>
          <a:lstStyle/>
          <a:p>
            <a:pPr algn="l">
              <a:lnSpc>
                <a:spcPct val="100000"/>
              </a:lnSpc>
            </a:pPr>
            <a:r>
              <a:rPr kumimoji="1" lang="zh-CN" altLang="en-US" sz="16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陈惠玲</a:t>
            </a:r>
            <a:endParaRPr kumimoji="1" lang="zh-CN" altLang="en-US" sz="16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endParaRPr>
          </a:p>
        </p:txBody>
      </p:sp>
      <p:sp>
        <p:nvSpPr>
          <p:cNvPr id="23" name="标题 1"/>
          <p:cNvSpPr txBox="1"/>
          <p:nvPr/>
        </p:nvSpPr>
        <p:spPr>
          <a:xfrm>
            <a:off x="4237990" y="5177790"/>
            <a:ext cx="1094740" cy="458470"/>
          </a:xfrm>
          <a:prstGeom prst="rect">
            <a:avLst/>
          </a:prstGeom>
          <a:noFill/>
          <a:ln w="19050" cap="sq">
            <a:noFill/>
            <a:miter/>
          </a:ln>
        </p:spPr>
        <p:txBody>
          <a:bodyPr vert="horz" wrap="square" lIns="0" tIns="0" rIns="0" bIns="0" rtlCol="0" anchor="ctr"/>
          <a:lstStyle/>
          <a:p>
            <a:pPr algn="l">
              <a:lnSpc>
                <a:spcPct val="100000"/>
              </a:lnSpc>
            </a:pPr>
            <a:r>
              <a:rPr kumimoji="1" lang="en-US" altLang="zh-CN" sz="16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2025.06.11</a:t>
            </a:r>
            <a:endParaRPr kumimoji="1" lang="zh-CN" altLang="en-US"/>
          </a:p>
        </p:txBody>
      </p:sp>
      <p:sp>
        <p:nvSpPr>
          <p:cNvPr id="24" name="标题 1"/>
          <p:cNvSpPr txBox="1"/>
          <p:nvPr/>
        </p:nvSpPr>
        <p:spPr>
          <a:xfrm>
            <a:off x="1304438" y="5177790"/>
            <a:ext cx="1017522" cy="458595"/>
          </a:xfrm>
          <a:prstGeom prst="rect">
            <a:avLst/>
          </a:prstGeom>
          <a:noFill/>
          <a:ln w="19050" cap="sq">
            <a:noFill/>
            <a:miter/>
          </a:ln>
        </p:spPr>
        <p:txBody>
          <a:bodyPr vert="horz" wrap="square" lIns="0" tIns="0" rIns="0" bIns="0" rtlCol="0" anchor="ctr"/>
          <a:lstStyle/>
          <a:p>
            <a:pPr algn="l">
              <a:lnSpc>
                <a:spcPct val="100000"/>
              </a:lnSpc>
            </a:pPr>
            <a:r>
              <a:rPr kumimoji="1" lang="en-US" altLang="zh-CN" sz="16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主讲人：</a:t>
            </a:r>
            <a:endParaRPr kumimoji="1" lang="zh-CN" altLang="en-US"/>
          </a:p>
        </p:txBody>
      </p:sp>
      <p:sp>
        <p:nvSpPr>
          <p:cNvPr id="25" name="标题 1"/>
          <p:cNvSpPr txBox="1"/>
          <p:nvPr/>
        </p:nvSpPr>
        <p:spPr>
          <a:xfrm>
            <a:off x="3640502" y="5177790"/>
            <a:ext cx="845271" cy="458595"/>
          </a:xfrm>
          <a:prstGeom prst="rect">
            <a:avLst/>
          </a:prstGeom>
          <a:noFill/>
          <a:ln w="19050" cap="sq">
            <a:noFill/>
            <a:miter/>
          </a:ln>
        </p:spPr>
        <p:txBody>
          <a:bodyPr vert="horz" wrap="square" lIns="0" tIns="0" rIns="0" bIns="0" rtlCol="0" anchor="ctr"/>
          <a:lstStyle/>
          <a:p>
            <a:pPr algn="l">
              <a:lnSpc>
                <a:spcPct val="100000"/>
              </a:lnSpc>
            </a:pPr>
            <a:r>
              <a:rPr kumimoji="1" lang="en-US" altLang="zh-CN" sz="16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时间：</a:t>
            </a:r>
            <a:endParaRPr kumimoji="1" lang="zh-CN" altLang="en-US"/>
          </a:p>
        </p:txBody>
      </p:sp>
      <p:sp>
        <p:nvSpPr>
          <p:cNvPr id="26" name="标题 1"/>
          <p:cNvSpPr txBox="1"/>
          <p:nvPr/>
        </p:nvSpPr>
        <p:spPr>
          <a:xfrm>
            <a:off x="617855" y="1177925"/>
            <a:ext cx="4139565" cy="1553210"/>
          </a:xfrm>
          <a:prstGeom prst="rect">
            <a:avLst/>
          </a:prstGeom>
          <a:noFill/>
          <a:ln>
            <a:noFill/>
          </a:ln>
        </p:spPr>
        <p:txBody>
          <a:bodyPr vert="horz" wrap="square" lIns="91440" tIns="45720" rIns="91440" bIns="45720" rtlCol="0" anchor="t"/>
          <a:lstStyle/>
          <a:p>
            <a:pPr algn="l">
              <a:lnSpc>
                <a:spcPct val="110000"/>
              </a:lnSpc>
            </a:pPr>
            <a:r>
              <a:rPr kumimoji="1" lang="en-US" altLang="zh-CN" sz="9600">
                <a:ln w="12700">
                  <a:solidFill>
                    <a:srgbClr val="000000">
                      <a:alpha val="100000"/>
                    </a:srgbClr>
                  </a:solidFill>
                </a:ln>
                <a:noFill/>
                <a:latin typeface="Source Han Sans CN Bold Bold" panose="020B0800000000000000"/>
                <a:ea typeface="Source Han Sans CN Bold Bold" panose="020B0800000000000000"/>
                <a:cs typeface="Source Han Sans CN Bold Bold" panose="020B0800000000000000"/>
              </a:rPr>
              <a:t>202</a:t>
            </a:r>
            <a:r>
              <a:rPr kumimoji="1" lang="en-US" sz="9600">
                <a:ln w="12700">
                  <a:solidFill>
                    <a:srgbClr val="000000">
                      <a:alpha val="100000"/>
                    </a:srgbClr>
                  </a:solidFill>
                </a:ln>
                <a:noFill/>
                <a:latin typeface="Source Han Sans CN Bold Bold" panose="020B0800000000000000"/>
                <a:ea typeface="Source Han Sans CN Bold Bold" panose="020B0800000000000000"/>
                <a:cs typeface="Source Han Sans CN Bold Bold" panose="020B0800000000000000"/>
              </a:rPr>
              <a:t>5</a:t>
            </a:r>
            <a:endParaRPr kumimoji="1" lang="en-US"/>
          </a:p>
        </p:txBody>
      </p:sp>
      <p:sp>
        <p:nvSpPr>
          <p:cNvPr id="27" name="标题 1"/>
          <p:cNvSpPr txBox="1"/>
          <p:nvPr/>
        </p:nvSpPr>
        <p:spPr>
          <a:xfrm>
            <a:off x="702549" y="2667000"/>
            <a:ext cx="5667772" cy="1957004"/>
          </a:xfrm>
          <a:prstGeom prst="rect">
            <a:avLst/>
          </a:prstGeom>
          <a:noFill/>
          <a:ln cap="sq">
            <a:noFill/>
          </a:ln>
        </p:spPr>
        <p:txBody>
          <a:bodyPr vert="horz" wrap="square" lIns="0" tIns="0" rIns="0" bIns="0" rtlCol="0" anchor="t"/>
          <a:lstStyle/>
          <a:p>
            <a:pPr algn="l">
              <a:lnSpc>
                <a:spcPct val="130000"/>
              </a:lnSpc>
            </a:pPr>
            <a:r>
              <a:rPr kumimoji="1" lang="en-US" altLang="zh-CN" sz="3900">
                <a:ln w="3175">
                  <a:noFill/>
                </a:ln>
                <a:solidFill>
                  <a:srgbClr val="262626">
                    <a:alpha val="100000"/>
                  </a:srgbClr>
                </a:solidFill>
                <a:latin typeface="Source Han Sans CN Bold Bold" panose="020B0800000000000000"/>
                <a:ea typeface="Source Han Sans CN Bold Bold" panose="020B0800000000000000"/>
                <a:cs typeface="Source Han Sans CN Bold Bold" panose="020B0800000000000000"/>
              </a:rPr>
              <a:t>解锁财富新机遇：黑石APP与私募投资深度剖析</a:t>
            </a:r>
            <a:endParaRPr kumimoji="1" lang="zh-CN" altLang="en-US"/>
          </a:p>
        </p:txBody>
      </p:sp>
      <p:pic>
        <p:nvPicPr>
          <p:cNvPr id="28" name="图片 27" descr="奇迹盟会最新logo"/>
          <p:cNvPicPr>
            <a:picLocks noChangeAspect="1"/>
          </p:cNvPicPr>
          <p:nvPr/>
        </p:nvPicPr>
        <p:blipFill>
          <a:blip r:embed="rId3"/>
          <a:stretch>
            <a:fillRect/>
          </a:stretch>
        </p:blipFill>
        <p:spPr>
          <a:xfrm>
            <a:off x="617855" y="253365"/>
            <a:ext cx="3413125" cy="11639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6576" y="0"/>
            <a:ext cx="12228576" cy="6858000"/>
          </a:xfrm>
          <a:prstGeom prst="rect">
            <a:avLst/>
          </a:prstGeom>
          <a:solidFill>
            <a:schemeClr val="bg1">
              <a:lumMod val="95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6576" y="0"/>
            <a:ext cx="12228576" cy="6858000"/>
          </a:xfrm>
          <a:prstGeom prst="rect">
            <a:avLst/>
          </a:prstGeom>
          <a:gradFill>
            <a:gsLst>
              <a:gs pos="0">
                <a:schemeClr val="bg1"/>
              </a:gs>
              <a:gs pos="99000">
                <a:schemeClr val="accent1">
                  <a:lumMod val="20000"/>
                  <a:lumOff val="80000"/>
                </a:schemeClr>
              </a:gs>
            </a:gsLst>
            <a:lin ang="6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8226861" y="4686926"/>
            <a:ext cx="306387" cy="247432"/>
          </a:xfrm>
          <a:custGeom>
            <a:avLst/>
            <a:gdLst>
              <a:gd name="T0" fmla="*/ 159 w 160"/>
              <a:gd name="T1" fmla="*/ 66 h 128"/>
              <a:gd name="T2" fmla="*/ 98 w 160"/>
              <a:gd name="T3" fmla="*/ 127 h 128"/>
              <a:gd name="T4" fmla="*/ 96 w 160"/>
              <a:gd name="T5" fmla="*/ 128 h 128"/>
              <a:gd name="T6" fmla="*/ 94 w 160"/>
              <a:gd name="T7" fmla="*/ 127 h 128"/>
              <a:gd name="T8" fmla="*/ 94 w 160"/>
              <a:gd name="T9" fmla="*/ 124 h 128"/>
              <a:gd name="T10" fmla="*/ 152 w 160"/>
              <a:gd name="T11" fmla="*/ 66 h 128"/>
              <a:gd name="T12" fmla="*/ 2 w 160"/>
              <a:gd name="T13" fmla="*/ 66 h 128"/>
              <a:gd name="T14" fmla="*/ 0 w 160"/>
              <a:gd name="T15" fmla="*/ 64 h 128"/>
              <a:gd name="T16" fmla="*/ 2 w 160"/>
              <a:gd name="T17" fmla="*/ 61 h 128"/>
              <a:gd name="T18" fmla="*/ 152 w 160"/>
              <a:gd name="T19" fmla="*/ 61 h 128"/>
              <a:gd name="T20" fmla="*/ 94 w 160"/>
              <a:gd name="T21" fmla="*/ 4 h 128"/>
              <a:gd name="T22" fmla="*/ 94 w 160"/>
              <a:gd name="T23" fmla="*/ 1 h 128"/>
              <a:gd name="T24" fmla="*/ 98 w 160"/>
              <a:gd name="T25" fmla="*/ 1 h 128"/>
              <a:gd name="T26" fmla="*/ 159 w 160"/>
              <a:gd name="T27" fmla="*/ 62 h 128"/>
              <a:gd name="T28" fmla="*/ 160 w 160"/>
              <a:gd name="T29" fmla="*/ 63 h 128"/>
              <a:gd name="T30" fmla="*/ 160 w 160"/>
              <a:gd name="T31" fmla="*/ 63 h 128"/>
              <a:gd name="T32" fmla="*/ 160 w 160"/>
              <a:gd name="T33" fmla="*/ 63 h 128"/>
              <a:gd name="T34" fmla="*/ 160 w 160"/>
              <a:gd name="T35" fmla="*/ 64 h 128"/>
              <a:gd name="T36" fmla="*/ 159 w 160"/>
              <a:gd name="T37" fmla="*/ 66 h 128"/>
            </a:gdLst>
            <a:ahLst/>
            <a:cxnLst/>
            <a:rect l="0" t="0" r="r" b="b"/>
            <a:pathLst>
              <a:path w="160" h="128">
                <a:moveTo>
                  <a:pt x="159" y="66"/>
                </a:moveTo>
                <a:cubicBezTo>
                  <a:pt x="98" y="127"/>
                  <a:pt x="98" y="127"/>
                  <a:pt x="98" y="127"/>
                </a:cubicBezTo>
                <a:cubicBezTo>
                  <a:pt x="97" y="128"/>
                  <a:pt x="97" y="128"/>
                  <a:pt x="96" y="128"/>
                </a:cubicBezTo>
                <a:cubicBezTo>
                  <a:pt x="95" y="128"/>
                  <a:pt x="95" y="128"/>
                  <a:pt x="94" y="127"/>
                </a:cubicBezTo>
                <a:cubicBezTo>
                  <a:pt x="93" y="126"/>
                  <a:pt x="93" y="125"/>
                  <a:pt x="94" y="124"/>
                </a:cubicBezTo>
                <a:cubicBezTo>
                  <a:pt x="152" y="66"/>
                  <a:pt x="152" y="66"/>
                  <a:pt x="152" y="66"/>
                </a:cubicBezTo>
                <a:cubicBezTo>
                  <a:pt x="2" y="66"/>
                  <a:pt x="2" y="66"/>
                  <a:pt x="2" y="66"/>
                </a:cubicBezTo>
                <a:cubicBezTo>
                  <a:pt x="1" y="66"/>
                  <a:pt x="0" y="65"/>
                  <a:pt x="0" y="64"/>
                </a:cubicBezTo>
                <a:cubicBezTo>
                  <a:pt x="0" y="63"/>
                  <a:pt x="1" y="61"/>
                  <a:pt x="2" y="61"/>
                </a:cubicBezTo>
                <a:cubicBezTo>
                  <a:pt x="152" y="61"/>
                  <a:pt x="152" y="61"/>
                  <a:pt x="152" y="61"/>
                </a:cubicBezTo>
                <a:cubicBezTo>
                  <a:pt x="94" y="4"/>
                  <a:pt x="94" y="4"/>
                  <a:pt x="94" y="4"/>
                </a:cubicBezTo>
                <a:cubicBezTo>
                  <a:pt x="93" y="3"/>
                  <a:pt x="93" y="2"/>
                  <a:pt x="94" y="1"/>
                </a:cubicBezTo>
                <a:cubicBezTo>
                  <a:pt x="95" y="0"/>
                  <a:pt x="97" y="0"/>
                  <a:pt x="98" y="1"/>
                </a:cubicBezTo>
                <a:cubicBezTo>
                  <a:pt x="159" y="62"/>
                  <a:pt x="159" y="62"/>
                  <a:pt x="159" y="62"/>
                </a:cubicBezTo>
                <a:cubicBezTo>
                  <a:pt x="159" y="62"/>
                  <a:pt x="160" y="62"/>
                  <a:pt x="160" y="63"/>
                </a:cubicBezTo>
                <a:cubicBezTo>
                  <a:pt x="160" y="63"/>
                  <a:pt x="160" y="63"/>
                  <a:pt x="160" y="63"/>
                </a:cubicBezTo>
                <a:cubicBezTo>
                  <a:pt x="160" y="63"/>
                  <a:pt x="160" y="63"/>
                  <a:pt x="160" y="63"/>
                </a:cubicBezTo>
                <a:cubicBezTo>
                  <a:pt x="160" y="64"/>
                  <a:pt x="160" y="64"/>
                  <a:pt x="160" y="64"/>
                </a:cubicBezTo>
                <a:cubicBezTo>
                  <a:pt x="160" y="65"/>
                  <a:pt x="160" y="65"/>
                  <a:pt x="159" y="66"/>
                </a:cubicBezTo>
                <a:close/>
              </a:path>
            </a:pathLst>
          </a:custGeom>
          <a:solidFill>
            <a:schemeClr val="bg1"/>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8" name="标题 1"/>
          <p:cNvSpPr txBox="1"/>
          <p:nvPr/>
        </p:nvSpPr>
        <p:spPr>
          <a:xfrm>
            <a:off x="660400" y="883285"/>
            <a:ext cx="939800" cy="330200"/>
          </a:xfrm>
          <a:prstGeom prst="rect">
            <a:avLst/>
          </a:prstGeom>
          <a:noFill/>
          <a:ln>
            <a:noFill/>
          </a:ln>
        </p:spPr>
        <p:txBody>
          <a:bodyPr vert="horz" wrap="square" lIns="0" tIns="0" rIns="0" bIns="0" rtlCol="0" anchor="t">
            <a:spAutoFit/>
          </a:bodyPr>
          <a:lstStyle/>
          <a:p>
            <a:pPr algn="l">
              <a:lnSpc>
                <a:spcPct val="110000"/>
              </a:lnSpc>
            </a:pPr>
            <a:r>
              <a:rPr kumimoji="1" lang="en-US" altLang="zh-CN" sz="2400">
                <a:ln w="12700">
                  <a:noFill/>
                </a:ln>
                <a:solidFill>
                  <a:srgbClr val="0F6FC6">
                    <a:alpha val="100000"/>
                  </a:srgbClr>
                </a:solidFill>
                <a:latin typeface="OPPOSans H" panose="00020600040101010101"/>
                <a:ea typeface="OPPOSans H" panose="00020600040101010101"/>
                <a:cs typeface="OPPOSans H" panose="00020600040101010101"/>
              </a:rPr>
              <a:t>01.</a:t>
            </a:r>
            <a:endParaRPr kumimoji="1" lang="zh-CN" altLang="en-US"/>
          </a:p>
        </p:txBody>
      </p:sp>
      <p:sp>
        <p:nvSpPr>
          <p:cNvPr id="10" name="标题 1"/>
          <p:cNvSpPr txBox="1"/>
          <p:nvPr/>
        </p:nvSpPr>
        <p:spPr>
          <a:xfrm>
            <a:off x="660400" y="2180352"/>
            <a:ext cx="1168400" cy="405765"/>
          </a:xfrm>
          <a:prstGeom prst="rect">
            <a:avLst/>
          </a:prstGeom>
          <a:noFill/>
          <a:ln>
            <a:noFill/>
          </a:ln>
        </p:spPr>
        <p:txBody>
          <a:bodyPr vert="horz" wrap="square" lIns="0" tIns="0" rIns="0" bIns="0" rtlCol="0" anchor="t">
            <a:spAutoFit/>
          </a:bodyPr>
          <a:lstStyle/>
          <a:p>
            <a:pPr algn="l">
              <a:lnSpc>
                <a:spcPct val="110000"/>
              </a:lnSpc>
            </a:pPr>
            <a:r>
              <a:rPr kumimoji="1" lang="en-US" altLang="zh-CN" sz="2400">
                <a:ln w="12700">
                  <a:noFill/>
                </a:ln>
                <a:solidFill>
                  <a:srgbClr val="0F6FC6">
                    <a:alpha val="100000"/>
                  </a:srgbClr>
                </a:solidFill>
                <a:latin typeface="OPPOSans H" panose="00020600040101010101"/>
                <a:ea typeface="OPPOSans H" panose="00020600040101010101"/>
                <a:cs typeface="OPPOSans H" panose="00020600040101010101"/>
              </a:rPr>
              <a:t>02</a:t>
            </a:r>
            <a:endParaRPr kumimoji="1" lang="zh-CN" altLang="en-US"/>
          </a:p>
        </p:txBody>
      </p:sp>
      <p:sp>
        <p:nvSpPr>
          <p:cNvPr id="11" name="标题 1"/>
          <p:cNvSpPr txBox="1"/>
          <p:nvPr/>
        </p:nvSpPr>
        <p:spPr>
          <a:xfrm>
            <a:off x="660400" y="2958465"/>
            <a:ext cx="11096625" cy="1285875"/>
          </a:xfrm>
          <a:prstGeom prst="rect">
            <a:avLst/>
          </a:prstGeom>
          <a:noFill/>
          <a:ln>
            <a:noFill/>
          </a:ln>
        </p:spPr>
        <p:txBody>
          <a:bodyPr vert="horz" wrap="square" lIns="0" tIns="0" rIns="0" bIns="0" rtlCol="0" anchor="t"/>
          <a:lstStyle/>
          <a:p>
            <a:pPr algn="l">
              <a:lnSpc>
                <a:spcPct val="120000"/>
              </a:lnSpc>
            </a:pPr>
            <a:r>
              <a:rPr kumimoji="1" lang="en-US" altLang="zh-CN" sz="14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由于项目资金额度的特殊性，黑石APP上的项目都是限额限量的。这其实也是私募投资的一个重要门槛特征，并不是说我们有多少钱都能随意投资，而是要看份额。这就好比一场限量版的抢购活动，机会有限，先到先得。
以黑石APP上现在的SOL（索尔币）10倍杠杆项目为例，该项目限定的额度为21000USDT。一旦投足了这个额度，就无法再对该项目进行投资了。那么为什么项目要设定这样的限额呢？这是因为私募投资本质上是一群人把资金交给一个或几个非常专业的人来操作。这里强调的是一群人参与，而不是单一的个人行为，所以为了确保投资的合理性和专业性，私募项目通常都会采取限额限量的方式。</a:t>
            </a:r>
            <a:endParaRPr kumimoji="1" lang="zh-CN" altLang="en-US" sz="1400"/>
          </a:p>
        </p:txBody>
      </p:sp>
      <p:sp>
        <p:nvSpPr>
          <p:cNvPr id="12" name="标题 1"/>
          <p:cNvSpPr txBox="1"/>
          <p:nvPr/>
        </p:nvSpPr>
        <p:spPr>
          <a:xfrm>
            <a:off x="657225" y="4420834"/>
            <a:ext cx="1168400" cy="330200"/>
          </a:xfrm>
          <a:prstGeom prst="rect">
            <a:avLst/>
          </a:prstGeom>
          <a:noFill/>
          <a:ln>
            <a:noFill/>
          </a:ln>
        </p:spPr>
        <p:txBody>
          <a:bodyPr vert="horz" wrap="square" lIns="0" tIns="0" rIns="0" bIns="0" rtlCol="0" anchor="t">
            <a:spAutoFit/>
          </a:bodyPr>
          <a:lstStyle/>
          <a:p>
            <a:pPr algn="l">
              <a:lnSpc>
                <a:spcPct val="110000"/>
              </a:lnSpc>
            </a:pPr>
            <a:r>
              <a:rPr kumimoji="1" lang="en-US" altLang="zh-CN" sz="2400">
                <a:ln w="12700">
                  <a:noFill/>
                </a:ln>
                <a:solidFill>
                  <a:srgbClr val="0F6FC6">
                    <a:alpha val="100000"/>
                  </a:srgbClr>
                </a:solidFill>
                <a:latin typeface="OPPOSans H" panose="00020600040101010101"/>
                <a:ea typeface="OPPOSans H" panose="00020600040101010101"/>
                <a:cs typeface="OPPOSans H" panose="00020600040101010101"/>
              </a:rPr>
              <a:t>03.</a:t>
            </a:r>
            <a:endParaRPr kumimoji="1" lang="zh-CN" altLang="en-US"/>
          </a:p>
        </p:txBody>
      </p:sp>
      <p:sp>
        <p:nvSpPr>
          <p:cNvPr id="13" name="标题 1"/>
          <p:cNvSpPr txBox="1"/>
          <p:nvPr/>
        </p:nvSpPr>
        <p:spPr>
          <a:xfrm>
            <a:off x="657225" y="5198745"/>
            <a:ext cx="11096625" cy="1358265"/>
          </a:xfrm>
          <a:prstGeom prst="rect">
            <a:avLst/>
          </a:prstGeom>
          <a:noFill/>
          <a:ln>
            <a:noFill/>
          </a:ln>
        </p:spPr>
        <p:txBody>
          <a:bodyPr vert="horz" wrap="square" lIns="0" tIns="0" rIns="0" bIns="0" rtlCol="0" anchor="t"/>
          <a:lstStyle/>
          <a:p>
            <a:pPr algn="l">
              <a:lnSpc>
                <a:spcPct val="120000"/>
              </a:lnSpc>
            </a:pPr>
            <a:r>
              <a:rPr kumimoji="1" lang="en-US" altLang="zh-CN" sz="14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大家完全不用担心黑石APP项目的真实性和可靠性，因为这些项目都是完全可查的。无论是加密市场的项目，还是新兴科技领域的项目，我们都可以通过国内最知名、最权威的渠道进行查询，比如东方财富、同花顺等大家耳熟能详的金融信息平台。
举个例子，黑石APP上的新恒汇（股票代码：301678），我们只需要打开东方财富APP，在搜索一栏输入301678，就能轻松查询到该项目的详细信息，包括公司的财务状况、业务发展情况、市场表现等等，一目了然。这样透明、公开的项目信息查询机制，为我们的投资提供了坚实的保障，让我们能够做到心中有数，投资更放心。</a:t>
            </a:r>
            <a:endParaRPr kumimoji="1" lang="zh-CN" altLang="en-US" sz="1400"/>
          </a:p>
        </p:txBody>
      </p:sp>
      <p:sp>
        <p:nvSpPr>
          <p:cNvPr id="14" name="标题 1"/>
          <p:cNvSpPr txBox="1"/>
          <p:nvPr/>
        </p:nvSpPr>
        <p:spPr>
          <a:xfrm>
            <a:off x="657115" y="1311396"/>
            <a:ext cx="4140000" cy="210189"/>
          </a:xfrm>
          <a:prstGeom prst="rect">
            <a:avLst/>
          </a:prstGeom>
          <a:noFill/>
          <a:ln>
            <a:noFill/>
          </a:ln>
        </p:spPr>
        <p:txBody>
          <a:bodyPr vert="horz" wrap="square" lIns="0" tIns="0" rIns="0" bIns="0" rtlCol="0" anchor="ctr"/>
          <a:lstStyle/>
          <a:p>
            <a:pPr algn="l">
              <a:lnSpc>
                <a:spcPct val="130000"/>
              </a:lnSpc>
            </a:pPr>
            <a:r>
              <a:rPr kumimoji="1" lang="en-US" altLang="zh-CN" sz="16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项目发起形式</a:t>
            </a:r>
            <a:endParaRPr kumimoji="1" lang="zh-CN" altLang="en-US"/>
          </a:p>
        </p:txBody>
      </p:sp>
      <p:sp>
        <p:nvSpPr>
          <p:cNvPr id="15" name="标题 1"/>
          <p:cNvSpPr txBox="1"/>
          <p:nvPr/>
        </p:nvSpPr>
        <p:spPr>
          <a:xfrm>
            <a:off x="657115" y="2647436"/>
            <a:ext cx="4140000" cy="210189"/>
          </a:xfrm>
          <a:prstGeom prst="rect">
            <a:avLst/>
          </a:prstGeom>
          <a:noFill/>
          <a:ln>
            <a:noFill/>
          </a:ln>
        </p:spPr>
        <p:txBody>
          <a:bodyPr vert="horz" wrap="square" lIns="0" tIns="0" rIns="0" bIns="0" rtlCol="0" anchor="ctr"/>
          <a:lstStyle/>
          <a:p>
            <a:pPr algn="l">
              <a:lnSpc>
                <a:spcPct val="130000"/>
              </a:lnSpc>
            </a:pPr>
            <a:r>
              <a:rPr kumimoji="1" lang="en-US" altLang="zh-CN" sz="16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限额限量机制</a:t>
            </a:r>
            <a:endParaRPr kumimoji="1" lang="zh-CN" altLang="en-US"/>
          </a:p>
        </p:txBody>
      </p:sp>
      <p:sp>
        <p:nvSpPr>
          <p:cNvPr id="16" name="标题 1"/>
          <p:cNvSpPr txBox="1"/>
          <p:nvPr/>
        </p:nvSpPr>
        <p:spPr>
          <a:xfrm>
            <a:off x="653940" y="4932166"/>
            <a:ext cx="4140000" cy="210189"/>
          </a:xfrm>
          <a:prstGeom prst="rect">
            <a:avLst/>
          </a:prstGeom>
          <a:noFill/>
          <a:ln>
            <a:noFill/>
          </a:ln>
        </p:spPr>
        <p:txBody>
          <a:bodyPr vert="horz" wrap="square" lIns="0" tIns="0" rIns="0" bIns="0" rtlCol="0" anchor="ctr"/>
          <a:lstStyle/>
          <a:p>
            <a:pPr algn="l">
              <a:lnSpc>
                <a:spcPct val="130000"/>
              </a:lnSpc>
            </a:pPr>
            <a:r>
              <a:rPr kumimoji="1" lang="en-US" altLang="zh-CN" sz="16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项目可查性</a:t>
            </a:r>
            <a:endParaRPr kumimoji="1" lang="zh-CN" altLang="en-US"/>
          </a:p>
        </p:txBody>
      </p:sp>
      <p:sp>
        <p:nvSpPr>
          <p:cNvPr id="18" name="标题 1"/>
          <p:cNvSpPr txBox="1"/>
          <p:nvPr/>
        </p:nvSpPr>
        <p:spPr>
          <a:xfrm flipH="1">
            <a:off x="298450" y="107616"/>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flipH="1">
            <a:off x="298450" y="741681"/>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145047" y="259815"/>
            <a:ext cx="649705" cy="375386"/>
          </a:xfrm>
          <a:prstGeom prst="hexag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794752" y="318769"/>
            <a:ext cx="207794" cy="257478"/>
          </a:xfrm>
          <a:prstGeom prst="chevr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1137115" y="199162"/>
            <a:ext cx="7780158" cy="496692"/>
          </a:xfrm>
          <a:prstGeom prst="rect">
            <a:avLst/>
          </a:prstGeom>
          <a:noFill/>
          <a:ln cap="sq">
            <a:noFill/>
          </a:ln>
        </p:spPr>
        <p:txBody>
          <a:bodyPr vert="horz" wrap="square" lIns="0" tIns="0" rIns="0" bIns="0" rtlCol="0" anchor="ctr"/>
          <a:lstStyle/>
          <a:p>
            <a:pPr algn="l">
              <a:lnSpc>
                <a:spcPct val="130000"/>
              </a:lnSpc>
            </a:pPr>
            <a:r>
              <a:rPr kumimoji="1" lang="en-US" altLang="zh-CN" sz="24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黑石APP项目的特点</a:t>
            </a:r>
            <a:endParaRPr kumimoji="1" lang="zh-CN" altLang="en-US"/>
          </a:p>
        </p:txBody>
      </p:sp>
      <p:sp>
        <p:nvSpPr>
          <p:cNvPr id="5" name="标题 1"/>
          <p:cNvSpPr txBox="1"/>
          <p:nvPr/>
        </p:nvSpPr>
        <p:spPr>
          <a:xfrm>
            <a:off x="660400" y="1607185"/>
            <a:ext cx="11011535" cy="573405"/>
          </a:xfrm>
          <a:prstGeom prst="rect">
            <a:avLst/>
          </a:prstGeom>
          <a:noFill/>
          <a:ln>
            <a:noFill/>
          </a:ln>
        </p:spPr>
        <p:txBody>
          <a:bodyPr vert="horz" wrap="square" lIns="0" tIns="0" rIns="0" bIns="0" rtlCol="0" anchor="t"/>
          <a:p>
            <a:pPr algn="l">
              <a:lnSpc>
                <a:spcPct val="110000"/>
              </a:lnSpc>
            </a:pPr>
            <a:r>
              <a:rPr kumimoji="1" lang="en-US" altLang="zh-CN" sz="14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黑石APP上所有的项目均以私募的形式发起。私募投资，大家都知道，它有着独特的魅力和优势。与公募投资不同，私募投资更加注重投资者</a:t>
            </a:r>
            <a:r>
              <a:rPr kumimoji="1" lang="zh-CN" altLang="en-US" sz="14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收益</a:t>
            </a:r>
            <a:r>
              <a:rPr kumimoji="1" lang="en-US" altLang="zh-CN" sz="14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，能够为投资者</a:t>
            </a:r>
            <a:r>
              <a:rPr kumimoji="1" lang="zh-CN" altLang="en-US" sz="14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带来更快的财富增值</a:t>
            </a:r>
            <a:r>
              <a:rPr kumimoji="1" lang="en-US" altLang="zh-CN" sz="14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a:t>
            </a:r>
            <a:endParaRPr kumimoji="1"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21000"/>
          </a:blip>
          <a:srcRect/>
          <a:stretch>
            <a:fillRect/>
          </a:stretch>
        </p:blipFill>
        <p:spPr>
          <a:xfrm>
            <a:off x="-31212" y="0"/>
            <a:ext cx="12223212" cy="6858000"/>
          </a:xfrm>
          <a:prstGeom prst="rect">
            <a:avLst/>
          </a:prstGeom>
          <a:noFill/>
          <a:ln>
            <a:noFill/>
          </a:ln>
        </p:spPr>
      </p:pic>
      <p:sp>
        <p:nvSpPr>
          <p:cNvPr id="3" name="标题 1"/>
          <p:cNvSpPr txBox="1"/>
          <p:nvPr/>
        </p:nvSpPr>
        <p:spPr>
          <a:xfrm>
            <a:off x="0" y="0"/>
            <a:ext cx="12192000" cy="6858000"/>
          </a:xfrm>
          <a:prstGeom prst="rect">
            <a:avLst/>
          </a:prstGeom>
          <a:gradFill>
            <a:gsLst>
              <a:gs pos="0">
                <a:schemeClr val="bg1">
                  <a:alpha val="76000"/>
                </a:schemeClr>
              </a:gs>
              <a:gs pos="100000">
                <a:schemeClr val="accent1">
                  <a:lumMod val="40000"/>
                  <a:lumOff val="60000"/>
                  <a:alpha val="89000"/>
                </a:schemeClr>
              </a:gs>
            </a:gsLst>
            <a:lin ang="3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5802" y="-14293"/>
            <a:ext cx="2442306" cy="2297018"/>
          </a:xfrm>
          <a:custGeom>
            <a:avLst/>
            <a:gdLst>
              <a:gd name="connsiteX0" fmla="*/ 0 w 1464179"/>
              <a:gd name="connsiteY0" fmla="*/ 0 h 1377078"/>
              <a:gd name="connsiteX1" fmla="*/ 1456545 w 1464179"/>
              <a:gd name="connsiteY1" fmla="*/ 0 h 1377078"/>
              <a:gd name="connsiteX2" fmla="*/ 1457766 w 1464179"/>
              <a:gd name="connsiteY2" fmla="*/ 7999 h 1377078"/>
              <a:gd name="connsiteX3" fmla="*/ 1464179 w 1464179"/>
              <a:gd name="connsiteY3" fmla="*/ 134995 h 1377078"/>
              <a:gd name="connsiteX4" fmla="*/ 222096 w 1464179"/>
              <a:gd name="connsiteY4" fmla="*/ 1377078 h 1377078"/>
              <a:gd name="connsiteX5" fmla="*/ 95100 w 1464179"/>
              <a:gd name="connsiteY5" fmla="*/ 1370665 h 1377078"/>
              <a:gd name="connsiteX6" fmla="*/ 0 w 1464179"/>
              <a:gd name="connsiteY6" fmla="*/ 1356151 h 1377078"/>
            </a:gdLst>
            <a:ahLst/>
            <a:cxnLst/>
            <a:rect l="l" t="t" r="r" b="b"/>
            <a:pathLst>
              <a:path w="1464179" h="1377078">
                <a:moveTo>
                  <a:pt x="0" y="0"/>
                </a:moveTo>
                <a:lnTo>
                  <a:pt x="1456545" y="0"/>
                </a:lnTo>
                <a:lnTo>
                  <a:pt x="1457766" y="7999"/>
                </a:lnTo>
                <a:cubicBezTo>
                  <a:pt x="1462007" y="49755"/>
                  <a:pt x="1464179" y="92121"/>
                  <a:pt x="1464179" y="134995"/>
                </a:cubicBezTo>
                <a:cubicBezTo>
                  <a:pt x="1464179" y="820978"/>
                  <a:pt x="908079" y="1377078"/>
                  <a:pt x="222096" y="1377078"/>
                </a:cubicBezTo>
                <a:cubicBezTo>
                  <a:pt x="179222" y="1377078"/>
                  <a:pt x="136856" y="1374906"/>
                  <a:pt x="95100" y="1370665"/>
                </a:cubicBezTo>
                <a:lnTo>
                  <a:pt x="0" y="1356151"/>
                </a:lnTo>
                <a:close/>
              </a:path>
            </a:pathLst>
          </a:custGeom>
          <a:gradFill>
            <a:gsLst>
              <a:gs pos="0">
                <a:schemeClr val="bg1">
                  <a:alpha val="31038"/>
                </a:schemeClr>
              </a:gs>
              <a:gs pos="99000">
                <a:schemeClr val="accent1">
                  <a:lumMod val="40000"/>
                  <a:lumOff val="60000"/>
                  <a:alpha val="18212"/>
                </a:schemeClr>
              </a:gs>
            </a:gsLst>
            <a:lin ang="6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978" y="0"/>
            <a:ext cx="1464179" cy="1377078"/>
          </a:xfrm>
          <a:custGeom>
            <a:avLst/>
            <a:gdLst>
              <a:gd name="connsiteX0" fmla="*/ 0 w 1464179"/>
              <a:gd name="connsiteY0" fmla="*/ 0 h 1377078"/>
              <a:gd name="connsiteX1" fmla="*/ 1456545 w 1464179"/>
              <a:gd name="connsiteY1" fmla="*/ 0 h 1377078"/>
              <a:gd name="connsiteX2" fmla="*/ 1457766 w 1464179"/>
              <a:gd name="connsiteY2" fmla="*/ 7999 h 1377078"/>
              <a:gd name="connsiteX3" fmla="*/ 1464179 w 1464179"/>
              <a:gd name="connsiteY3" fmla="*/ 134995 h 1377078"/>
              <a:gd name="connsiteX4" fmla="*/ 222096 w 1464179"/>
              <a:gd name="connsiteY4" fmla="*/ 1377078 h 1377078"/>
              <a:gd name="connsiteX5" fmla="*/ 95100 w 1464179"/>
              <a:gd name="connsiteY5" fmla="*/ 1370665 h 1377078"/>
              <a:gd name="connsiteX6" fmla="*/ 0 w 1464179"/>
              <a:gd name="connsiteY6" fmla="*/ 1356151 h 1377078"/>
            </a:gdLst>
            <a:ahLst/>
            <a:cxnLst/>
            <a:rect l="l" t="t" r="r" b="b"/>
            <a:pathLst>
              <a:path w="1464179" h="1377078">
                <a:moveTo>
                  <a:pt x="0" y="0"/>
                </a:moveTo>
                <a:lnTo>
                  <a:pt x="1456545" y="0"/>
                </a:lnTo>
                <a:lnTo>
                  <a:pt x="1457766" y="7999"/>
                </a:lnTo>
                <a:cubicBezTo>
                  <a:pt x="1462007" y="49755"/>
                  <a:pt x="1464179" y="92121"/>
                  <a:pt x="1464179" y="134995"/>
                </a:cubicBezTo>
                <a:cubicBezTo>
                  <a:pt x="1464179" y="820978"/>
                  <a:pt x="908079" y="1377078"/>
                  <a:pt x="222096" y="1377078"/>
                </a:cubicBezTo>
                <a:cubicBezTo>
                  <a:pt x="179222" y="1377078"/>
                  <a:pt x="136856" y="1374906"/>
                  <a:pt x="95100" y="1370665"/>
                </a:cubicBezTo>
                <a:lnTo>
                  <a:pt x="0" y="1356151"/>
                </a:lnTo>
                <a:close/>
              </a:path>
            </a:pathLst>
          </a:custGeom>
          <a:gradFill>
            <a:gsLst>
              <a:gs pos="0">
                <a:schemeClr val="bg1">
                  <a:alpha val="31038"/>
                </a:schemeClr>
              </a:gs>
              <a:gs pos="99000">
                <a:schemeClr val="accent1">
                  <a:lumMod val="40000"/>
                  <a:lumOff val="60000"/>
                  <a:alpha val="54000"/>
                </a:schemeClr>
              </a:gs>
            </a:gsLst>
            <a:lin ang="6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0" y="0"/>
            <a:ext cx="850336" cy="875004"/>
          </a:xfrm>
          <a:custGeom>
            <a:avLst/>
            <a:gdLst>
              <a:gd name="connsiteX0" fmla="*/ 0 w 850336"/>
              <a:gd name="connsiteY0" fmla="*/ 0 h 875004"/>
              <a:gd name="connsiteX1" fmla="*/ 836879 w 850336"/>
              <a:gd name="connsiteY1" fmla="*/ 0 h 875004"/>
              <a:gd name="connsiteX2" fmla="*/ 846534 w 850336"/>
              <a:gd name="connsiteY2" fmla="*/ 63260 h 875004"/>
              <a:gd name="connsiteX3" fmla="*/ 850336 w 850336"/>
              <a:gd name="connsiteY3" fmla="*/ 138557 h 875004"/>
              <a:gd name="connsiteX4" fmla="*/ 113889 w 850336"/>
              <a:gd name="connsiteY4" fmla="*/ 875004 h 875004"/>
              <a:gd name="connsiteX5" fmla="*/ 0 w 850336"/>
              <a:gd name="connsiteY5" fmla="*/ 863523 h 875004"/>
            </a:gdLst>
            <a:ahLst/>
            <a:cxnLst/>
            <a:rect l="l" t="t" r="r" b="b"/>
            <a:pathLst>
              <a:path w="850336" h="875004">
                <a:moveTo>
                  <a:pt x="0" y="0"/>
                </a:moveTo>
                <a:lnTo>
                  <a:pt x="836879" y="0"/>
                </a:lnTo>
                <a:lnTo>
                  <a:pt x="846534" y="63260"/>
                </a:lnTo>
                <a:cubicBezTo>
                  <a:pt x="849048" y="88017"/>
                  <a:pt x="850336" y="113137"/>
                  <a:pt x="850336" y="138557"/>
                </a:cubicBezTo>
                <a:cubicBezTo>
                  <a:pt x="850336" y="545285"/>
                  <a:pt x="520617" y="875004"/>
                  <a:pt x="113889" y="875004"/>
                </a:cubicBezTo>
                <a:lnTo>
                  <a:pt x="0" y="863523"/>
                </a:ln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5400000">
            <a:off x="5683730" y="377500"/>
            <a:ext cx="662598" cy="1149145"/>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9" name="标题 1"/>
          <p:cNvSpPr txBox="1"/>
          <p:nvPr/>
        </p:nvSpPr>
        <p:spPr>
          <a:xfrm rot="5400000">
            <a:off x="519036" y="5654590"/>
            <a:ext cx="662598" cy="1149145"/>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10" name="标题 1"/>
          <p:cNvSpPr txBox="1"/>
          <p:nvPr/>
        </p:nvSpPr>
        <p:spPr>
          <a:xfrm>
            <a:off x="6480452" y="0"/>
            <a:ext cx="5045714" cy="6858000"/>
          </a:xfrm>
          <a:custGeom>
            <a:avLst/>
            <a:gdLst>
              <a:gd name="connsiteX0" fmla="*/ 1390696 w 5045714"/>
              <a:gd name="connsiteY0" fmla="*/ 0 h 6858000"/>
              <a:gd name="connsiteX1" fmla="*/ 5045714 w 5045714"/>
              <a:gd name="connsiteY1" fmla="*/ 0 h 6858000"/>
              <a:gd name="connsiteX2" fmla="*/ 5045714 w 5045714"/>
              <a:gd name="connsiteY2" fmla="*/ 6858000 h 6858000"/>
              <a:gd name="connsiteX3" fmla="*/ 1472186 w 5045714"/>
              <a:gd name="connsiteY3" fmla="*/ 6858000 h 6858000"/>
              <a:gd name="connsiteX4" fmla="*/ 1413849 w 5045714"/>
              <a:gd name="connsiteY4" fmla="*/ 6802380 h 6858000"/>
              <a:gd name="connsiteX5" fmla="*/ 0 w 5045714"/>
              <a:gd name="connsiteY5" fmla="*/ 3389048 h 6858000"/>
              <a:gd name="connsiteX6" fmla="*/ 1254014 w 5045714"/>
              <a:gd name="connsiteY6" fmla="*/ 143361 h 6858000"/>
            </a:gdLst>
            <a:ahLst/>
            <a:cxnLst/>
            <a:rect l="l" t="t" r="r" b="b"/>
            <a:pathLst>
              <a:path w="5045714" h="6858000">
                <a:moveTo>
                  <a:pt x="1390696" y="0"/>
                </a:moveTo>
                <a:lnTo>
                  <a:pt x="5045714" y="0"/>
                </a:lnTo>
                <a:lnTo>
                  <a:pt x="5045714"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alpha val="12229"/>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906404" y="0"/>
            <a:ext cx="5179271" cy="6858000"/>
          </a:xfrm>
          <a:custGeom>
            <a:avLst/>
            <a:gdLst>
              <a:gd name="connsiteX0" fmla="*/ 1390696 w 5045714"/>
              <a:gd name="connsiteY0" fmla="*/ 0 h 6858000"/>
              <a:gd name="connsiteX1" fmla="*/ 5045714 w 5045714"/>
              <a:gd name="connsiteY1" fmla="*/ 0 h 6858000"/>
              <a:gd name="connsiteX2" fmla="*/ 5045714 w 5045714"/>
              <a:gd name="connsiteY2" fmla="*/ 6858000 h 6858000"/>
              <a:gd name="connsiteX3" fmla="*/ 1472186 w 5045714"/>
              <a:gd name="connsiteY3" fmla="*/ 6858000 h 6858000"/>
              <a:gd name="connsiteX4" fmla="*/ 1413849 w 5045714"/>
              <a:gd name="connsiteY4" fmla="*/ 6802380 h 6858000"/>
              <a:gd name="connsiteX5" fmla="*/ 0 w 5045714"/>
              <a:gd name="connsiteY5" fmla="*/ 3389048 h 6858000"/>
              <a:gd name="connsiteX6" fmla="*/ 1254014 w 5045714"/>
              <a:gd name="connsiteY6" fmla="*/ 143361 h 6858000"/>
            </a:gdLst>
            <a:ahLst/>
            <a:cxnLst/>
            <a:rect l="l" t="t" r="r" b="b"/>
            <a:pathLst>
              <a:path w="5045714" h="6858000">
                <a:moveTo>
                  <a:pt x="1390696" y="0"/>
                </a:moveTo>
                <a:lnTo>
                  <a:pt x="5045714" y="0"/>
                </a:lnTo>
                <a:lnTo>
                  <a:pt x="5045714"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alpha val="83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7415702" y="0"/>
            <a:ext cx="4566040" cy="6858000"/>
          </a:xfrm>
          <a:custGeom>
            <a:avLst/>
            <a:gdLst>
              <a:gd name="connsiteX0" fmla="*/ 1390696 w 4566040"/>
              <a:gd name="connsiteY0" fmla="*/ 0 h 6858000"/>
              <a:gd name="connsiteX1" fmla="*/ 4566040 w 4566040"/>
              <a:gd name="connsiteY1" fmla="*/ 0 h 6858000"/>
              <a:gd name="connsiteX2" fmla="*/ 4566040 w 4566040"/>
              <a:gd name="connsiteY2" fmla="*/ 6858000 h 6858000"/>
              <a:gd name="connsiteX3" fmla="*/ 1472186 w 4566040"/>
              <a:gd name="connsiteY3" fmla="*/ 6858000 h 6858000"/>
              <a:gd name="connsiteX4" fmla="*/ 1413849 w 4566040"/>
              <a:gd name="connsiteY4" fmla="*/ 6802380 h 6858000"/>
              <a:gd name="connsiteX5" fmla="*/ 0 w 4566040"/>
              <a:gd name="connsiteY5" fmla="*/ 3389048 h 6858000"/>
              <a:gd name="connsiteX6" fmla="*/ 1254014 w 4566040"/>
              <a:gd name="connsiteY6" fmla="*/ 143361 h 6858000"/>
            </a:gdLst>
            <a:ahLst/>
            <a:cxnLst/>
            <a:rect l="l" t="t" r="r" b="b"/>
            <a:pathLst>
              <a:path w="4566040" h="6858000">
                <a:moveTo>
                  <a:pt x="1390696" y="0"/>
                </a:moveTo>
                <a:lnTo>
                  <a:pt x="4566040" y="0"/>
                </a:lnTo>
                <a:lnTo>
                  <a:pt x="4566040"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lumMod val="60000"/>
              <a:lumOff val="40000"/>
              <a:alpha val="55809"/>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13" name="图片 12"/>
          <p:cNvPicPr>
            <a:picLocks noChangeAspect="1"/>
          </p:cNvPicPr>
          <p:nvPr/>
        </p:nvPicPr>
        <p:blipFill>
          <a:blip r:embed="rId2">
            <a:alphaModFix amt="100000"/>
          </a:blip>
          <a:srcRect/>
          <a:stretch>
            <a:fillRect/>
          </a:stretch>
        </p:blipFill>
        <p:spPr>
          <a:xfrm>
            <a:off x="7810501" y="-6418"/>
            <a:ext cx="4381500" cy="6870836"/>
          </a:xfrm>
          <a:custGeom>
            <a:avLst/>
            <a:gdLst>
              <a:gd name="connsiteX0" fmla="*/ 1345447 w 3981033"/>
              <a:gd name="connsiteY0" fmla="*/ 0 h 6242845"/>
              <a:gd name="connsiteX1" fmla="*/ 3981033 w 3981033"/>
              <a:gd name="connsiteY1" fmla="*/ 0 h 6242845"/>
              <a:gd name="connsiteX2" fmla="*/ 3981033 w 3981033"/>
              <a:gd name="connsiteY2" fmla="*/ 6242845 h 6242845"/>
              <a:gd name="connsiteX3" fmla="*/ 1264376 w 3981033"/>
              <a:gd name="connsiteY3" fmla="*/ 6242845 h 6242845"/>
              <a:gd name="connsiteX4" fmla="*/ 1219890 w 3981033"/>
              <a:gd name="connsiteY4" fmla="*/ 6197983 h 6242845"/>
              <a:gd name="connsiteX5" fmla="*/ 0 w 3981033"/>
              <a:gd name="connsiteY5" fmla="*/ 3162300 h 6242845"/>
              <a:gd name="connsiteX6" fmla="*/ 1219890 w 3981033"/>
              <a:gd name="connsiteY6" fmla="*/ 126617 h 6242845"/>
            </a:gdLst>
            <a:ahLst/>
            <a:cxnLst/>
            <a:rect l="l" t="t" r="r" b="b"/>
            <a:pathLst>
              <a:path w="3981033" h="6242845">
                <a:moveTo>
                  <a:pt x="1345447" y="0"/>
                </a:moveTo>
                <a:lnTo>
                  <a:pt x="3981033" y="0"/>
                </a:lnTo>
                <a:lnTo>
                  <a:pt x="3981033" y="6242845"/>
                </a:lnTo>
                <a:lnTo>
                  <a:pt x="1264376" y="6242845"/>
                </a:lnTo>
                <a:lnTo>
                  <a:pt x="1219890" y="6197983"/>
                </a:lnTo>
                <a:cubicBezTo>
                  <a:pt x="461952" y="5396204"/>
                  <a:pt x="0" y="4331120"/>
                  <a:pt x="0" y="3162300"/>
                </a:cubicBezTo>
                <a:cubicBezTo>
                  <a:pt x="0" y="1993480"/>
                  <a:pt x="461952" y="928396"/>
                  <a:pt x="1219890" y="126617"/>
                </a:cubicBezTo>
                <a:close/>
              </a:path>
            </a:pathLst>
          </a:custGeom>
          <a:noFill/>
          <a:ln>
            <a:noFill/>
          </a:ln>
        </p:spPr>
      </p:pic>
      <p:sp>
        <p:nvSpPr>
          <p:cNvPr id="14" name="标题 1"/>
          <p:cNvSpPr txBox="1"/>
          <p:nvPr/>
        </p:nvSpPr>
        <p:spPr>
          <a:xfrm>
            <a:off x="10997359" y="1097920"/>
            <a:ext cx="1212929" cy="4647866"/>
          </a:xfrm>
          <a:custGeom>
            <a:avLst/>
            <a:gdLst>
              <a:gd name="connsiteX0" fmla="*/ 1614031 w 1614031"/>
              <a:gd name="connsiteY0" fmla="*/ 0 h 6184864"/>
              <a:gd name="connsiteX1" fmla="*/ 1614031 w 1614031"/>
              <a:gd name="connsiteY1" fmla="*/ 6184864 h 6184864"/>
              <a:gd name="connsiteX2" fmla="*/ 1373589 w 1614031"/>
              <a:gd name="connsiteY2" fmla="*/ 6005065 h 6184864"/>
              <a:gd name="connsiteX3" fmla="*/ 0 w 1614031"/>
              <a:gd name="connsiteY3" fmla="*/ 3092432 h 6184864"/>
              <a:gd name="connsiteX4" fmla="*/ 1373589 w 1614031"/>
              <a:gd name="connsiteY4" fmla="*/ 179800 h 6184864"/>
            </a:gdLst>
            <a:ahLst/>
            <a:cxnLst/>
            <a:rect l="l" t="t" r="r" b="b"/>
            <a:pathLst>
              <a:path w="1614031" h="6184864">
                <a:moveTo>
                  <a:pt x="1614031" y="0"/>
                </a:moveTo>
                <a:lnTo>
                  <a:pt x="1614031" y="6184864"/>
                </a:lnTo>
                <a:lnTo>
                  <a:pt x="1373589" y="6005065"/>
                </a:lnTo>
                <a:cubicBezTo>
                  <a:pt x="534704" y="5312755"/>
                  <a:pt x="0" y="4265037"/>
                  <a:pt x="0" y="3092432"/>
                </a:cubicBezTo>
                <a:cubicBezTo>
                  <a:pt x="0" y="1919827"/>
                  <a:pt x="534704" y="872109"/>
                  <a:pt x="1373589" y="179800"/>
                </a:cubicBez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flipH="1">
            <a:off x="7037927" y="3090118"/>
            <a:ext cx="2048765" cy="692055"/>
          </a:xfrm>
          <a:custGeom>
            <a:avLst/>
            <a:gdLst>
              <a:gd name="connsiteX0" fmla="*/ 985324 w 1954210"/>
              <a:gd name="connsiteY0" fmla="*/ 0 h 1147870"/>
              <a:gd name="connsiteX1" fmla="*/ 1280281 w 1954210"/>
              <a:gd name="connsiteY1" fmla="*/ 0 h 1147870"/>
              <a:gd name="connsiteX2" fmla="*/ 1462005 w 1954210"/>
              <a:gd name="connsiteY2" fmla="*/ 574392 h 1147870"/>
              <a:gd name="connsiteX3" fmla="*/ 1280281 w 1954210"/>
              <a:gd name="connsiteY3" fmla="*/ 1147870 h 1147870"/>
              <a:gd name="connsiteX4" fmla="*/ 985324 w 1954210"/>
              <a:gd name="connsiteY4" fmla="*/ 1147870 h 1147870"/>
              <a:gd name="connsiteX5" fmla="*/ 1167960 w 1954210"/>
              <a:gd name="connsiteY5" fmla="*/ 574392 h 1147870"/>
              <a:gd name="connsiteX6" fmla="*/ 0 w 1954210"/>
              <a:gd name="connsiteY6" fmla="*/ 0 h 1147870"/>
              <a:gd name="connsiteX7" fmla="*/ 294045 w 1954210"/>
              <a:gd name="connsiteY7" fmla="*/ 0 h 1147870"/>
              <a:gd name="connsiteX8" fmla="*/ 475768 w 1954210"/>
              <a:gd name="connsiteY8" fmla="*/ 574392 h 1147870"/>
              <a:gd name="connsiteX9" fmla="*/ 294045 w 1954210"/>
              <a:gd name="connsiteY9" fmla="*/ 1147870 h 1147870"/>
              <a:gd name="connsiteX10" fmla="*/ 0 w 1954210"/>
              <a:gd name="connsiteY10" fmla="*/ 1147870 h 1147870"/>
              <a:gd name="connsiteX11" fmla="*/ 181724 w 1954210"/>
              <a:gd name="connsiteY11" fmla="*/ 574392 h 1147870"/>
              <a:gd name="connsiteX12" fmla="*/ 493118 w 1954210"/>
              <a:gd name="connsiteY12" fmla="*/ 0 h 1147870"/>
              <a:gd name="connsiteX13" fmla="*/ 787163 w 1954210"/>
              <a:gd name="connsiteY13" fmla="*/ 0 h 1147870"/>
              <a:gd name="connsiteX14" fmla="*/ 968886 w 1954210"/>
              <a:gd name="connsiteY14" fmla="*/ 574392 h 1147870"/>
              <a:gd name="connsiteX15" fmla="*/ 787163 w 1954210"/>
              <a:gd name="connsiteY15" fmla="*/ 1147870 h 1147870"/>
              <a:gd name="connsiteX16" fmla="*/ 493118 w 1954210"/>
              <a:gd name="connsiteY16" fmla="*/ 1147870 h 1147870"/>
              <a:gd name="connsiteX17" fmla="*/ 674842 w 1954210"/>
              <a:gd name="connsiteY17" fmla="*/ 574392 h 1147870"/>
              <a:gd name="connsiteX18" fmla="*/ 1478442 w 1954210"/>
              <a:gd name="connsiteY18" fmla="*/ 0 h 1147870"/>
              <a:gd name="connsiteX19" fmla="*/ 1772486 w 1954210"/>
              <a:gd name="connsiteY19" fmla="*/ 0 h 1147870"/>
              <a:gd name="connsiteX20" fmla="*/ 1954210 w 1954210"/>
              <a:gd name="connsiteY20" fmla="*/ 574392 h 1147870"/>
              <a:gd name="connsiteX21" fmla="*/ 1772486 w 1954210"/>
              <a:gd name="connsiteY21" fmla="*/ 1147870 h 1147870"/>
              <a:gd name="connsiteX22" fmla="*/ 1478442 w 1954210"/>
              <a:gd name="connsiteY22" fmla="*/ 1147870 h 1147870"/>
              <a:gd name="connsiteX23" fmla="*/ 1660166 w 1954210"/>
              <a:gd name="connsiteY23" fmla="*/ 574392 h 1147870"/>
            </a:gdLst>
            <a:ahLst/>
            <a:cxnLst/>
            <a:rect l="l" t="t" r="r" b="b"/>
            <a:pathLst>
              <a:path w="1954210" h="1147870">
                <a:moveTo>
                  <a:pt x="985324" y="0"/>
                </a:moveTo>
                <a:lnTo>
                  <a:pt x="1280281" y="0"/>
                </a:lnTo>
                <a:lnTo>
                  <a:pt x="1462005" y="574392"/>
                </a:lnTo>
                <a:lnTo>
                  <a:pt x="1280281" y="1147870"/>
                </a:lnTo>
                <a:lnTo>
                  <a:pt x="985324" y="1147870"/>
                </a:lnTo>
                <a:lnTo>
                  <a:pt x="1167960" y="574392"/>
                </a:lnTo>
                <a:close/>
                <a:moveTo>
                  <a:pt x="0" y="0"/>
                </a:moveTo>
                <a:lnTo>
                  <a:pt x="294045" y="0"/>
                </a:lnTo>
                <a:lnTo>
                  <a:pt x="475768" y="574392"/>
                </a:lnTo>
                <a:lnTo>
                  <a:pt x="294045" y="1147870"/>
                </a:lnTo>
                <a:lnTo>
                  <a:pt x="0" y="1147870"/>
                </a:lnTo>
                <a:lnTo>
                  <a:pt x="181724" y="574392"/>
                </a:lnTo>
                <a:close/>
                <a:moveTo>
                  <a:pt x="493118" y="0"/>
                </a:moveTo>
                <a:lnTo>
                  <a:pt x="787163" y="0"/>
                </a:lnTo>
                <a:lnTo>
                  <a:pt x="968886" y="574392"/>
                </a:lnTo>
                <a:lnTo>
                  <a:pt x="787163" y="1147870"/>
                </a:lnTo>
                <a:lnTo>
                  <a:pt x="493118" y="1147870"/>
                </a:lnTo>
                <a:lnTo>
                  <a:pt x="674842" y="574392"/>
                </a:lnTo>
                <a:close/>
                <a:moveTo>
                  <a:pt x="1478442" y="0"/>
                </a:moveTo>
                <a:lnTo>
                  <a:pt x="1772486" y="0"/>
                </a:lnTo>
                <a:lnTo>
                  <a:pt x="1954210" y="574392"/>
                </a:lnTo>
                <a:lnTo>
                  <a:pt x="1772486" y="1147870"/>
                </a:lnTo>
                <a:lnTo>
                  <a:pt x="1478442" y="1147870"/>
                </a:lnTo>
                <a:lnTo>
                  <a:pt x="1660166" y="574392"/>
                </a:lnTo>
                <a:close/>
              </a:path>
            </a:pathLst>
          </a:custGeom>
          <a:gradFill>
            <a:gsLst>
              <a:gs pos="0">
                <a:schemeClr val="accent1">
                  <a:alpha val="0"/>
                </a:schemeClr>
              </a:gs>
              <a:gs pos="100000">
                <a:schemeClr val="bg1"/>
              </a:gs>
            </a:gsLst>
            <a:lin ang="0" scaled="0"/>
          </a:gradFill>
          <a:ln w="9128" cap="flat">
            <a:no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flipH="1">
            <a:off x="11148084" y="3245265"/>
            <a:ext cx="1045542" cy="353175"/>
          </a:xfrm>
          <a:custGeom>
            <a:avLst/>
            <a:gdLst>
              <a:gd name="connsiteX0" fmla="*/ 985324 w 1954210"/>
              <a:gd name="connsiteY0" fmla="*/ 0 h 1147870"/>
              <a:gd name="connsiteX1" fmla="*/ 1280281 w 1954210"/>
              <a:gd name="connsiteY1" fmla="*/ 0 h 1147870"/>
              <a:gd name="connsiteX2" fmla="*/ 1462005 w 1954210"/>
              <a:gd name="connsiteY2" fmla="*/ 574392 h 1147870"/>
              <a:gd name="connsiteX3" fmla="*/ 1280281 w 1954210"/>
              <a:gd name="connsiteY3" fmla="*/ 1147870 h 1147870"/>
              <a:gd name="connsiteX4" fmla="*/ 985324 w 1954210"/>
              <a:gd name="connsiteY4" fmla="*/ 1147870 h 1147870"/>
              <a:gd name="connsiteX5" fmla="*/ 1167960 w 1954210"/>
              <a:gd name="connsiteY5" fmla="*/ 574392 h 1147870"/>
              <a:gd name="connsiteX6" fmla="*/ 0 w 1954210"/>
              <a:gd name="connsiteY6" fmla="*/ 0 h 1147870"/>
              <a:gd name="connsiteX7" fmla="*/ 294045 w 1954210"/>
              <a:gd name="connsiteY7" fmla="*/ 0 h 1147870"/>
              <a:gd name="connsiteX8" fmla="*/ 475768 w 1954210"/>
              <a:gd name="connsiteY8" fmla="*/ 574392 h 1147870"/>
              <a:gd name="connsiteX9" fmla="*/ 294045 w 1954210"/>
              <a:gd name="connsiteY9" fmla="*/ 1147870 h 1147870"/>
              <a:gd name="connsiteX10" fmla="*/ 0 w 1954210"/>
              <a:gd name="connsiteY10" fmla="*/ 1147870 h 1147870"/>
              <a:gd name="connsiteX11" fmla="*/ 181724 w 1954210"/>
              <a:gd name="connsiteY11" fmla="*/ 574392 h 1147870"/>
              <a:gd name="connsiteX12" fmla="*/ 493118 w 1954210"/>
              <a:gd name="connsiteY12" fmla="*/ 0 h 1147870"/>
              <a:gd name="connsiteX13" fmla="*/ 787163 w 1954210"/>
              <a:gd name="connsiteY13" fmla="*/ 0 h 1147870"/>
              <a:gd name="connsiteX14" fmla="*/ 968886 w 1954210"/>
              <a:gd name="connsiteY14" fmla="*/ 574392 h 1147870"/>
              <a:gd name="connsiteX15" fmla="*/ 787163 w 1954210"/>
              <a:gd name="connsiteY15" fmla="*/ 1147870 h 1147870"/>
              <a:gd name="connsiteX16" fmla="*/ 493118 w 1954210"/>
              <a:gd name="connsiteY16" fmla="*/ 1147870 h 1147870"/>
              <a:gd name="connsiteX17" fmla="*/ 674842 w 1954210"/>
              <a:gd name="connsiteY17" fmla="*/ 574392 h 1147870"/>
              <a:gd name="connsiteX18" fmla="*/ 1478442 w 1954210"/>
              <a:gd name="connsiteY18" fmla="*/ 0 h 1147870"/>
              <a:gd name="connsiteX19" fmla="*/ 1772486 w 1954210"/>
              <a:gd name="connsiteY19" fmla="*/ 0 h 1147870"/>
              <a:gd name="connsiteX20" fmla="*/ 1954210 w 1954210"/>
              <a:gd name="connsiteY20" fmla="*/ 574392 h 1147870"/>
              <a:gd name="connsiteX21" fmla="*/ 1772486 w 1954210"/>
              <a:gd name="connsiteY21" fmla="*/ 1147870 h 1147870"/>
              <a:gd name="connsiteX22" fmla="*/ 1478442 w 1954210"/>
              <a:gd name="connsiteY22" fmla="*/ 1147870 h 1147870"/>
              <a:gd name="connsiteX23" fmla="*/ 1660166 w 1954210"/>
              <a:gd name="connsiteY23" fmla="*/ 574392 h 1147870"/>
            </a:gdLst>
            <a:ahLst/>
            <a:cxnLst/>
            <a:rect l="l" t="t" r="r" b="b"/>
            <a:pathLst>
              <a:path w="1954210" h="1147870">
                <a:moveTo>
                  <a:pt x="985324" y="0"/>
                </a:moveTo>
                <a:lnTo>
                  <a:pt x="1280281" y="0"/>
                </a:lnTo>
                <a:lnTo>
                  <a:pt x="1462005" y="574392"/>
                </a:lnTo>
                <a:lnTo>
                  <a:pt x="1280281" y="1147870"/>
                </a:lnTo>
                <a:lnTo>
                  <a:pt x="985324" y="1147870"/>
                </a:lnTo>
                <a:lnTo>
                  <a:pt x="1167960" y="574392"/>
                </a:lnTo>
                <a:close/>
                <a:moveTo>
                  <a:pt x="0" y="0"/>
                </a:moveTo>
                <a:lnTo>
                  <a:pt x="294045" y="0"/>
                </a:lnTo>
                <a:lnTo>
                  <a:pt x="475768" y="574392"/>
                </a:lnTo>
                <a:lnTo>
                  <a:pt x="294045" y="1147870"/>
                </a:lnTo>
                <a:lnTo>
                  <a:pt x="0" y="1147870"/>
                </a:lnTo>
                <a:lnTo>
                  <a:pt x="181724" y="574392"/>
                </a:lnTo>
                <a:close/>
                <a:moveTo>
                  <a:pt x="493118" y="0"/>
                </a:moveTo>
                <a:lnTo>
                  <a:pt x="787163" y="0"/>
                </a:lnTo>
                <a:lnTo>
                  <a:pt x="968886" y="574392"/>
                </a:lnTo>
                <a:lnTo>
                  <a:pt x="787163" y="1147870"/>
                </a:lnTo>
                <a:lnTo>
                  <a:pt x="493118" y="1147870"/>
                </a:lnTo>
                <a:lnTo>
                  <a:pt x="674842" y="574392"/>
                </a:lnTo>
                <a:close/>
                <a:moveTo>
                  <a:pt x="1478442" y="0"/>
                </a:moveTo>
                <a:lnTo>
                  <a:pt x="1772486" y="0"/>
                </a:lnTo>
                <a:lnTo>
                  <a:pt x="1954210" y="574392"/>
                </a:lnTo>
                <a:lnTo>
                  <a:pt x="1772486" y="1147870"/>
                </a:lnTo>
                <a:lnTo>
                  <a:pt x="1478442" y="1147870"/>
                </a:lnTo>
                <a:lnTo>
                  <a:pt x="1660166" y="574392"/>
                </a:lnTo>
                <a:close/>
              </a:path>
            </a:pathLst>
          </a:custGeom>
          <a:gradFill>
            <a:gsLst>
              <a:gs pos="0">
                <a:schemeClr val="accent1">
                  <a:alpha val="0"/>
                </a:schemeClr>
              </a:gs>
              <a:gs pos="100000">
                <a:schemeClr val="bg1"/>
              </a:gs>
            </a:gsLst>
            <a:lin ang="0" scaled="0"/>
          </a:gradFill>
          <a:ln w="9128"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801360" y="3494436"/>
            <a:ext cx="5297180" cy="2093563"/>
          </a:xfrm>
          <a:prstGeom prst="rect">
            <a:avLst/>
          </a:prstGeom>
          <a:noFill/>
          <a:ln>
            <a:noFill/>
          </a:ln>
        </p:spPr>
        <p:txBody>
          <a:bodyPr vert="horz" wrap="square" lIns="91440" tIns="45720" rIns="91440" bIns="45720" rtlCol="0" anchor="t"/>
          <a:lstStyle/>
          <a:p>
            <a:pPr algn="l">
              <a:lnSpc>
                <a:spcPct val="130000"/>
              </a:lnSpc>
            </a:pPr>
            <a:r>
              <a:rPr kumimoji="1" lang="en-US" altLang="zh-CN" sz="40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解答对黑石APP的质疑</a:t>
            </a:r>
            <a:endParaRPr kumimoji="1" lang="zh-CN" altLang="en-US"/>
          </a:p>
        </p:txBody>
      </p:sp>
      <p:sp>
        <p:nvSpPr>
          <p:cNvPr id="18" name="标题 1"/>
          <p:cNvSpPr txBox="1"/>
          <p:nvPr/>
        </p:nvSpPr>
        <p:spPr>
          <a:xfrm>
            <a:off x="1112042" y="589281"/>
            <a:ext cx="3033238" cy="2793246"/>
          </a:xfrm>
          <a:prstGeom prst="rect">
            <a:avLst/>
          </a:prstGeom>
          <a:noFill/>
          <a:ln cap="sq">
            <a:noFill/>
          </a:ln>
          <a:effectLst>
            <a:outerShdw blurRad="457200" dist="127000" dir="5400000" sx="90000" sy="90000" rotWithShape="0">
              <a:srgbClr val="4E82EA">
                <a:alpha val="60000"/>
              </a:srgbClr>
            </a:outerShdw>
          </a:effectLst>
        </p:spPr>
        <p:txBody>
          <a:bodyPr vert="horz" wrap="square" lIns="0" tIns="0" rIns="0" bIns="0" rtlCol="0" anchor="b"/>
          <a:lstStyle/>
          <a:p>
            <a:pPr algn="l">
              <a:lnSpc>
                <a:spcPct val="110000"/>
              </a:lnSpc>
            </a:pPr>
            <a:r>
              <a:rPr kumimoji="1" lang="en-US" altLang="zh-CN" sz="11000">
                <a:ln w="12700">
                  <a:noFill/>
                </a:ln>
                <a:solidFill>
                  <a:srgbClr val="0F6FC6">
                    <a:alpha val="100000"/>
                  </a:srgbClr>
                </a:solidFill>
                <a:latin typeface="Source Han Sans CN Bold Bold" panose="020B0800000000000000"/>
                <a:ea typeface="Source Han Sans CN Bold Bold" panose="020B0800000000000000"/>
                <a:cs typeface="Source Han Sans CN Bold Bold" panose="020B0800000000000000"/>
              </a:rPr>
              <a:t>04</a:t>
            </a:r>
            <a:endParaRPr kumimoji="1" lang="zh-CN" altLang="en-US"/>
          </a:p>
        </p:txBody>
      </p:sp>
      <p:sp>
        <p:nvSpPr>
          <p:cNvPr id="21" name="标题 1"/>
          <p:cNvSpPr txBox="1"/>
          <p:nvPr/>
        </p:nvSpPr>
        <p:spPr>
          <a:xfrm>
            <a:off x="2957310" y="1990008"/>
            <a:ext cx="457402" cy="366121"/>
          </a:xfrm>
          <a:custGeom>
            <a:avLst/>
            <a:gdLst/>
            <a:ahLst/>
            <a:cxnLst/>
            <a:rect l="l" t="t" r="r" b="b"/>
            <a:pathLst>
              <a:path w="671826" h="537753">
                <a:moveTo>
                  <a:pt x="364331" y="0"/>
                </a:moveTo>
                <a:lnTo>
                  <a:pt x="671826" y="0"/>
                </a:lnTo>
                <a:lnTo>
                  <a:pt x="671826" y="244831"/>
                </a:lnTo>
                <a:cubicBezTo>
                  <a:pt x="668912" y="426510"/>
                  <a:pt x="566413" y="524151"/>
                  <a:pt x="364331" y="537753"/>
                </a:cubicBezTo>
                <a:lnTo>
                  <a:pt x="364331" y="409508"/>
                </a:lnTo>
                <a:cubicBezTo>
                  <a:pt x="410965" y="404651"/>
                  <a:pt x="446912" y="391535"/>
                  <a:pt x="472173" y="370161"/>
                </a:cubicBezTo>
                <a:cubicBezTo>
                  <a:pt x="494518" y="346843"/>
                  <a:pt x="505691" y="318183"/>
                  <a:pt x="505691" y="284178"/>
                </a:cubicBezTo>
                <a:lnTo>
                  <a:pt x="364331" y="284178"/>
                </a:lnTo>
                <a:close/>
                <a:moveTo>
                  <a:pt x="0" y="0"/>
                </a:moveTo>
                <a:lnTo>
                  <a:pt x="307495" y="0"/>
                </a:lnTo>
                <a:lnTo>
                  <a:pt x="307495" y="244831"/>
                </a:lnTo>
                <a:cubicBezTo>
                  <a:pt x="304580" y="426510"/>
                  <a:pt x="202082" y="524151"/>
                  <a:pt x="0" y="537753"/>
                </a:cubicBezTo>
                <a:lnTo>
                  <a:pt x="0" y="409508"/>
                </a:lnTo>
                <a:cubicBezTo>
                  <a:pt x="46634" y="404651"/>
                  <a:pt x="82581" y="391535"/>
                  <a:pt x="107842" y="370161"/>
                </a:cubicBezTo>
                <a:cubicBezTo>
                  <a:pt x="130187" y="346843"/>
                  <a:pt x="141360" y="318183"/>
                  <a:pt x="141360" y="284178"/>
                </a:cubicBezTo>
                <a:lnTo>
                  <a:pt x="0" y="284178"/>
                </a:lnTo>
                <a:close/>
              </a:path>
            </a:pathLst>
          </a:custGeom>
          <a:noFill/>
          <a:ln w="22225" cap="sq">
            <a:solidFill>
              <a:schemeClr val="accent1"/>
            </a:solidFill>
          </a:ln>
          <a:effectLst/>
        </p:spPr>
        <p:txBody>
          <a:bodyPr vert="horz" wrap="square" lIns="91440" tIns="45720" rIns="91440" bIns="45720" rtlCol="0" anchor="t"/>
          <a:lstStyle/>
          <a:p>
            <a:pPr algn="r">
              <a:lnSpc>
                <a:spcPct val="100000"/>
              </a:lnSpc>
            </a:pPr>
            <a:endParaRPr kumimoji="1" lang="zh-CN" altLang="en-US"/>
          </a:p>
        </p:txBody>
      </p:sp>
      <p:pic>
        <p:nvPicPr>
          <p:cNvPr id="28" name="图片 27" descr="奇迹盟会最新logo"/>
          <p:cNvPicPr>
            <a:picLocks noChangeAspect="1"/>
          </p:cNvPicPr>
          <p:nvPr/>
        </p:nvPicPr>
        <p:blipFill>
          <a:blip r:embed="rId3"/>
          <a:stretch>
            <a:fillRect/>
          </a:stretch>
        </p:blipFill>
        <p:spPr>
          <a:xfrm>
            <a:off x="617855" y="253365"/>
            <a:ext cx="3413125" cy="116395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6576" y="0"/>
            <a:ext cx="12228576" cy="6858000"/>
          </a:xfrm>
          <a:prstGeom prst="rect">
            <a:avLst/>
          </a:prstGeom>
          <a:solidFill>
            <a:schemeClr val="bg1">
              <a:lumMod val="95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0706" y="0"/>
            <a:ext cx="12228576" cy="6858000"/>
          </a:xfrm>
          <a:prstGeom prst="rect">
            <a:avLst/>
          </a:prstGeom>
          <a:gradFill>
            <a:gsLst>
              <a:gs pos="0">
                <a:schemeClr val="bg1"/>
              </a:gs>
              <a:gs pos="99000">
                <a:schemeClr val="accent1">
                  <a:lumMod val="20000"/>
                  <a:lumOff val="80000"/>
                </a:schemeClr>
              </a:gs>
            </a:gsLst>
            <a:lin ang="6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3544105" y="3305551"/>
            <a:ext cx="842624" cy="842624"/>
          </a:xfrm>
          <a:prstGeom prst="ellipse">
            <a:avLst/>
          </a:prstGeom>
          <a:solidFill>
            <a:srgbClr val="FFFFFF">
              <a:alpha val="100000"/>
            </a:srgbClr>
          </a:solidFill>
          <a:ln w="19050" cap="sq">
            <a:noFill/>
            <a:round/>
          </a:ln>
          <a:effectLst/>
        </p:spPr>
        <p:txBody>
          <a:bodyPr vert="horz" wrap="none" lIns="91440" tIns="45720" rIns="91440" bIns="45720" rtlCol="0" anchor="ctr"/>
          <a:lstStyle/>
          <a:p>
            <a:pPr algn="ctr">
              <a:lnSpc>
                <a:spcPct val="100000"/>
              </a:lnSpc>
            </a:pPr>
            <a:endParaRPr kumimoji="1" lang="zh-CN" altLang="en-US"/>
          </a:p>
        </p:txBody>
      </p:sp>
      <p:sp>
        <p:nvSpPr>
          <p:cNvPr id="5" name="标题 1"/>
          <p:cNvSpPr txBox="1"/>
          <p:nvPr/>
        </p:nvSpPr>
        <p:spPr>
          <a:xfrm>
            <a:off x="7773057" y="3305551"/>
            <a:ext cx="842624" cy="842624"/>
          </a:xfrm>
          <a:prstGeom prst="ellipse">
            <a:avLst/>
          </a:prstGeom>
          <a:solidFill>
            <a:srgbClr val="FFFFFF">
              <a:alpha val="100000"/>
            </a:srgbClr>
          </a:solidFill>
          <a:ln w="19050" cap="sq">
            <a:noFill/>
            <a:round/>
          </a:ln>
          <a:effectLst/>
        </p:spPr>
        <p:txBody>
          <a:bodyPr vert="horz" wrap="none" lIns="91440" tIns="45720" rIns="91440" bIns="45720" rtlCol="0" anchor="ctr"/>
          <a:lstStyle/>
          <a:p>
            <a:pPr algn="ctr">
              <a:lnSpc>
                <a:spcPct val="100000"/>
              </a:lnSpc>
            </a:pPr>
            <a:endParaRPr kumimoji="1" lang="zh-CN" altLang="en-US"/>
          </a:p>
        </p:txBody>
      </p:sp>
      <p:sp>
        <p:nvSpPr>
          <p:cNvPr id="6" name="标题 1"/>
          <p:cNvSpPr txBox="1"/>
          <p:nvPr/>
        </p:nvSpPr>
        <p:spPr>
          <a:xfrm>
            <a:off x="5224102" y="2857820"/>
            <a:ext cx="1657794" cy="1657794"/>
          </a:xfrm>
          <a:prstGeom prst="arc">
            <a:avLst>
              <a:gd name="adj1" fmla="val 12611919"/>
              <a:gd name="adj2" fmla="val 21594316"/>
            </a:avLst>
          </a:prstGeom>
          <a:noFill/>
          <a:ln w="133350" cap="rnd">
            <a:solidFill>
              <a:schemeClr val="accent1"/>
            </a:solidFill>
            <a:miter/>
          </a:ln>
          <a:effectLst/>
        </p:spPr>
        <p:txBody>
          <a:bodyPr vert="horz" wrap="square" lIns="91440" tIns="45720" rIns="91440" bIns="45720" rtlCol="0" anchor="ctr"/>
          <a:lstStyle/>
          <a:p>
            <a:pPr algn="ctr">
              <a:lnSpc>
                <a:spcPct val="100000"/>
              </a:lnSpc>
            </a:pPr>
            <a:endParaRPr kumimoji="1" lang="zh-CN" altLang="en-US"/>
          </a:p>
        </p:txBody>
      </p:sp>
      <p:sp>
        <p:nvSpPr>
          <p:cNvPr id="7" name="标题 1"/>
          <p:cNvSpPr txBox="1"/>
          <p:nvPr/>
        </p:nvSpPr>
        <p:spPr>
          <a:xfrm>
            <a:off x="7716044" y="3376998"/>
            <a:ext cx="699729" cy="699729"/>
          </a:xfrm>
          <a:prstGeom prst="arc">
            <a:avLst>
              <a:gd name="adj1" fmla="val 10800000"/>
              <a:gd name="adj2" fmla="val 648000"/>
            </a:avLst>
          </a:prstGeom>
          <a:noFill/>
          <a:ln w="133350" cap="rnd">
            <a:solidFill>
              <a:schemeClr val="accent1"/>
            </a:solidFill>
            <a:miter/>
          </a:ln>
          <a:effectLst/>
        </p:spPr>
        <p:txBody>
          <a:bodyPr vert="horz" wrap="square" lIns="91440" tIns="45720" rIns="91440" bIns="45720" rtlCol="0" anchor="ctr"/>
          <a:lstStyle/>
          <a:p>
            <a:pPr algn="ctr">
              <a:lnSpc>
                <a:spcPct val="100000"/>
              </a:lnSpc>
            </a:pPr>
            <a:endParaRPr kumimoji="1" lang="zh-CN" altLang="en-US"/>
          </a:p>
        </p:txBody>
      </p:sp>
      <p:cxnSp>
        <p:nvCxnSpPr>
          <p:cNvPr id="8" name="标题 1"/>
          <p:cNvCxnSpPr/>
          <p:nvPr/>
        </p:nvCxnSpPr>
        <p:spPr>
          <a:xfrm>
            <a:off x="6868113" y="3726862"/>
            <a:ext cx="828989" cy="0"/>
          </a:xfrm>
          <a:prstGeom prst="line">
            <a:avLst/>
          </a:prstGeom>
          <a:noFill/>
          <a:ln w="133350" cap="rnd">
            <a:solidFill>
              <a:schemeClr val="accent1"/>
            </a:solidFill>
            <a:miter/>
          </a:ln>
        </p:spPr>
      </p:cxnSp>
      <p:sp>
        <p:nvSpPr>
          <p:cNvPr id="9" name="标题 1"/>
          <p:cNvSpPr txBox="1"/>
          <p:nvPr/>
        </p:nvSpPr>
        <p:spPr>
          <a:xfrm flipH="1">
            <a:off x="3683163" y="3376998"/>
            <a:ext cx="699729" cy="699729"/>
          </a:xfrm>
          <a:prstGeom prst="arc">
            <a:avLst>
              <a:gd name="adj1" fmla="val 10800000"/>
              <a:gd name="adj2" fmla="val 3888000"/>
            </a:avLst>
          </a:prstGeom>
          <a:noFill/>
          <a:ln w="133350" cap="rnd">
            <a:solidFill>
              <a:schemeClr val="accent1"/>
            </a:solidFill>
            <a:miter/>
          </a:ln>
          <a:effectLst/>
        </p:spPr>
        <p:txBody>
          <a:bodyPr vert="horz" wrap="square" lIns="91440" tIns="45720" rIns="91440" bIns="45720" rtlCol="0" anchor="ctr"/>
          <a:lstStyle/>
          <a:p>
            <a:pPr algn="ctr">
              <a:lnSpc>
                <a:spcPct val="100000"/>
              </a:lnSpc>
            </a:pPr>
            <a:endParaRPr kumimoji="1" lang="zh-CN" altLang="en-US"/>
          </a:p>
        </p:txBody>
      </p:sp>
      <p:cxnSp>
        <p:nvCxnSpPr>
          <p:cNvPr id="10" name="标题 1"/>
          <p:cNvCxnSpPr/>
          <p:nvPr/>
        </p:nvCxnSpPr>
        <p:spPr>
          <a:xfrm>
            <a:off x="4381329" y="3726862"/>
            <a:ext cx="828989" cy="0"/>
          </a:xfrm>
          <a:prstGeom prst="line">
            <a:avLst/>
          </a:prstGeom>
          <a:noFill/>
          <a:ln w="133350" cap="rnd">
            <a:solidFill>
              <a:schemeClr val="accent1"/>
            </a:solidFill>
            <a:miter/>
          </a:ln>
        </p:spPr>
      </p:cxnSp>
      <p:sp>
        <p:nvSpPr>
          <p:cNvPr id="11" name="标题 1"/>
          <p:cNvSpPr txBox="1"/>
          <p:nvPr/>
        </p:nvSpPr>
        <p:spPr>
          <a:xfrm rot="10800000">
            <a:off x="5220460" y="2860102"/>
            <a:ext cx="1657794" cy="1657794"/>
          </a:xfrm>
          <a:prstGeom prst="arc">
            <a:avLst>
              <a:gd name="adj1" fmla="val 12654381"/>
              <a:gd name="adj2" fmla="val 21423341"/>
            </a:avLst>
          </a:prstGeom>
          <a:noFill/>
          <a:ln w="133350" cap="rnd">
            <a:solidFill>
              <a:schemeClr val="accent1"/>
            </a:solidFill>
            <a:miter/>
          </a:ln>
          <a:effectLst/>
        </p:spPr>
        <p:txBody>
          <a:bodyPr vert="horz" wrap="square" lIns="91440" tIns="45720" rIns="91440" bIns="45720" rtlCol="0" anchor="ctr"/>
          <a:lstStyle/>
          <a:p>
            <a:pPr algn="ctr">
              <a:lnSpc>
                <a:spcPct val="100000"/>
              </a:lnSpc>
            </a:pPr>
            <a:endParaRPr kumimoji="1" lang="zh-CN" altLang="en-US"/>
          </a:p>
        </p:txBody>
      </p:sp>
      <p:sp>
        <p:nvSpPr>
          <p:cNvPr id="12" name="标题 1"/>
          <p:cNvSpPr txBox="1"/>
          <p:nvPr/>
        </p:nvSpPr>
        <p:spPr>
          <a:xfrm>
            <a:off x="5441552" y="3094725"/>
            <a:ext cx="1211916" cy="1211916"/>
          </a:xfrm>
          <a:prstGeom prst="ellipse">
            <a:avLst/>
          </a:prstGeom>
          <a:solidFill>
            <a:schemeClr val="accent1"/>
          </a:solidFill>
          <a:ln w="12700" cap="sq">
            <a:noFill/>
            <a:miter/>
          </a:ln>
          <a:effectLst>
            <a:outerShdw blurRad="50800" dist="38100" dir="5400000" algn="t" rotWithShape="0">
              <a:schemeClr val="accent1">
                <a:lumMod val="50000"/>
                <a:alpha val="22000"/>
              </a:schemeClr>
            </a:outerShdw>
          </a:effectLst>
        </p:spPr>
        <p:txBody>
          <a:bodyPr vert="horz" wrap="square" lIns="91440" tIns="45720" rIns="91440" bIns="45720" rtlCol="0" anchor="ctr"/>
          <a:lstStyle/>
          <a:p>
            <a:pPr algn="ctr">
              <a:lnSpc>
                <a:spcPct val="110000"/>
              </a:lnSpc>
            </a:pPr>
            <a:endParaRPr kumimoji="1" lang="zh-CN" altLang="en-US"/>
          </a:p>
        </p:txBody>
      </p:sp>
      <p:pic>
        <p:nvPicPr>
          <p:cNvPr id="13" name="图片 12"/>
          <p:cNvPicPr>
            <a:picLocks noChangeAspect="1"/>
          </p:cNvPicPr>
          <p:nvPr/>
        </p:nvPicPr>
        <p:blipFill>
          <a:blip r:embed="rId1">
            <a:alphaModFix amt="100000"/>
          </a:blip>
          <a:srcRect/>
          <a:stretch>
            <a:fillRect/>
          </a:stretch>
        </p:blipFill>
        <p:spPr>
          <a:xfrm>
            <a:off x="5739421" y="3441497"/>
            <a:ext cx="616178" cy="518371"/>
          </a:xfrm>
          <a:prstGeom prst="rect">
            <a:avLst/>
          </a:prstGeom>
          <a:noFill/>
          <a:ln>
            <a:noFill/>
          </a:ln>
        </p:spPr>
      </p:pic>
      <p:sp>
        <p:nvSpPr>
          <p:cNvPr id="14" name="标题 1"/>
          <p:cNvSpPr txBox="1"/>
          <p:nvPr/>
        </p:nvSpPr>
        <p:spPr>
          <a:xfrm>
            <a:off x="8784590" y="2448560"/>
            <a:ext cx="2769870" cy="2708910"/>
          </a:xfrm>
          <a:prstGeom prst="rect">
            <a:avLst/>
          </a:prstGeom>
          <a:noFill/>
          <a:ln>
            <a:noFill/>
          </a:ln>
        </p:spPr>
        <p:txBody>
          <a:bodyPr vert="horz" wrap="square" lIns="0" tIns="0" rIns="0" bIns="0" rtlCol="0" anchor="ctr"/>
          <a:lstStyle/>
          <a:p>
            <a:pPr algn="l">
              <a:lnSpc>
                <a:spcPct val="130000"/>
              </a:lnSpc>
            </a:pPr>
            <a:r>
              <a:rPr kumimoji="1" lang="en-US" altLang="zh-CN" sz="140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许多新成员对黑石APP存在一些质疑。比如，有人会担心它是不是真的，会不会出现无法提现的情况，甚至担心APP会不会突然关闭。这些疑问都是人之常情，毕竟投资涉及到我们的真金白银，大家谨慎一些是完全可以理解的。</a:t>
            </a:r>
            <a:endParaRPr kumimoji="1" lang="zh-CN" altLang="en-US"/>
          </a:p>
        </p:txBody>
      </p:sp>
      <p:sp>
        <p:nvSpPr>
          <p:cNvPr id="15" name="标题 1"/>
          <p:cNvSpPr txBox="1"/>
          <p:nvPr/>
        </p:nvSpPr>
        <p:spPr>
          <a:xfrm>
            <a:off x="7909560" y="3281679"/>
            <a:ext cx="584200" cy="624839"/>
          </a:xfrm>
          <a:prstGeom prst="rect">
            <a:avLst/>
          </a:prstGeom>
          <a:noFill/>
          <a:ln>
            <a:noFill/>
          </a:ln>
        </p:spPr>
        <p:txBody>
          <a:bodyPr vert="horz" wrap="square" lIns="0" tIns="0" rIns="0" bIns="0" rtlCol="0" anchor="b"/>
          <a:lstStyle/>
          <a:p>
            <a:pPr algn="l">
              <a:lnSpc>
                <a:spcPct val="100000"/>
              </a:lnSpc>
            </a:pPr>
            <a:r>
              <a:rPr kumimoji="1" lang="en-US" altLang="zh-CN" sz="2000">
                <a:ln w="12700">
                  <a:noFill/>
                </a:ln>
                <a:solidFill>
                  <a:srgbClr val="262626">
                    <a:alpha val="100000"/>
                  </a:srgbClr>
                </a:solidFill>
                <a:latin typeface="OPPOSans H" panose="00020600040101010101"/>
                <a:ea typeface="OPPOSans H" panose="00020600040101010101"/>
                <a:cs typeface="OPPOSans H" panose="00020600040101010101"/>
              </a:rPr>
              <a:t>02</a:t>
            </a:r>
            <a:endParaRPr kumimoji="1" lang="zh-CN" altLang="en-US"/>
          </a:p>
        </p:txBody>
      </p:sp>
      <p:sp>
        <p:nvSpPr>
          <p:cNvPr id="16" name="标题 1"/>
          <p:cNvSpPr txBox="1"/>
          <p:nvPr/>
        </p:nvSpPr>
        <p:spPr>
          <a:xfrm>
            <a:off x="1137285" y="2448560"/>
            <a:ext cx="2383790" cy="2708910"/>
          </a:xfrm>
          <a:prstGeom prst="rect">
            <a:avLst/>
          </a:prstGeom>
          <a:noFill/>
          <a:ln>
            <a:noFill/>
          </a:ln>
        </p:spPr>
        <p:txBody>
          <a:bodyPr vert="horz" wrap="square" lIns="0" tIns="0" rIns="0" bIns="0" rtlCol="0" anchor="ctr"/>
          <a:lstStyle/>
          <a:p>
            <a:pPr algn="l">
              <a:lnSpc>
                <a:spcPct val="130000"/>
              </a:lnSpc>
            </a:pPr>
            <a:r>
              <a:rPr kumimoji="1" lang="en-US" altLang="zh-CN" sz="140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还有人直接说这是一个假APP，或者劝我们不要做，认为我们遇到的是骗局。当我们在追求财富增长的道路上，遇到这样的质疑和劝阻是很常见的。但我们要明白，这些质疑往往来源于不了解和误解。</a:t>
            </a:r>
            <a:endParaRPr kumimoji="1" lang="zh-CN" altLang="en-US"/>
          </a:p>
        </p:txBody>
      </p:sp>
      <p:sp>
        <p:nvSpPr>
          <p:cNvPr id="17" name="标题 1"/>
          <p:cNvSpPr txBox="1"/>
          <p:nvPr/>
        </p:nvSpPr>
        <p:spPr>
          <a:xfrm>
            <a:off x="3856849" y="3281679"/>
            <a:ext cx="584200" cy="624839"/>
          </a:xfrm>
          <a:prstGeom prst="rect">
            <a:avLst/>
          </a:prstGeom>
          <a:noFill/>
          <a:ln>
            <a:noFill/>
          </a:ln>
        </p:spPr>
        <p:txBody>
          <a:bodyPr vert="horz" wrap="square" lIns="0" tIns="0" rIns="0" bIns="0" rtlCol="0" anchor="b"/>
          <a:lstStyle/>
          <a:p>
            <a:pPr algn="l">
              <a:lnSpc>
                <a:spcPct val="100000"/>
              </a:lnSpc>
            </a:pPr>
            <a:r>
              <a:rPr kumimoji="1" lang="en-US" altLang="zh-CN" sz="2000">
                <a:ln w="12700">
                  <a:noFill/>
                </a:ln>
                <a:solidFill>
                  <a:srgbClr val="262626">
                    <a:alpha val="100000"/>
                  </a:srgbClr>
                </a:solidFill>
                <a:latin typeface="OPPOSans H" panose="00020600040101010101"/>
                <a:ea typeface="OPPOSans H" panose="00020600040101010101"/>
                <a:cs typeface="OPPOSans H" panose="00020600040101010101"/>
              </a:rPr>
              <a:t>01</a:t>
            </a:r>
            <a:endParaRPr kumimoji="1" lang="zh-CN" altLang="en-US"/>
          </a:p>
        </p:txBody>
      </p:sp>
      <p:sp>
        <p:nvSpPr>
          <p:cNvPr id="18" name="标题 1"/>
          <p:cNvSpPr txBox="1"/>
          <p:nvPr/>
        </p:nvSpPr>
        <p:spPr>
          <a:xfrm flipH="1">
            <a:off x="298450" y="107616"/>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flipH="1">
            <a:off x="298450" y="741681"/>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145047" y="259815"/>
            <a:ext cx="649705" cy="375386"/>
          </a:xfrm>
          <a:prstGeom prst="hexag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794752" y="318769"/>
            <a:ext cx="207794" cy="257478"/>
          </a:xfrm>
          <a:prstGeom prst="chevr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1137115" y="199162"/>
            <a:ext cx="7780158" cy="496692"/>
          </a:xfrm>
          <a:prstGeom prst="rect">
            <a:avLst/>
          </a:prstGeom>
          <a:noFill/>
          <a:ln cap="sq">
            <a:noFill/>
          </a:ln>
        </p:spPr>
        <p:txBody>
          <a:bodyPr vert="horz" wrap="square" lIns="0" tIns="0" rIns="0" bIns="0" rtlCol="0" anchor="ctr"/>
          <a:lstStyle/>
          <a:p>
            <a:pPr algn="l">
              <a:lnSpc>
                <a:spcPct val="130000"/>
              </a:lnSpc>
            </a:pPr>
            <a:r>
              <a:rPr kumimoji="1" lang="en-US" altLang="zh-CN" sz="24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常见质疑点列举</a:t>
            </a:r>
            <a:endParaRPr kumimoji="1"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6576" y="0"/>
            <a:ext cx="12228576" cy="6858000"/>
          </a:xfrm>
          <a:prstGeom prst="rect">
            <a:avLst/>
          </a:prstGeom>
          <a:solidFill>
            <a:schemeClr val="bg1">
              <a:lumMod val="95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6576" y="0"/>
            <a:ext cx="12228576" cy="6858000"/>
          </a:xfrm>
          <a:prstGeom prst="rect">
            <a:avLst/>
          </a:prstGeom>
          <a:gradFill>
            <a:gsLst>
              <a:gs pos="0">
                <a:schemeClr val="bg1"/>
              </a:gs>
              <a:gs pos="99000">
                <a:schemeClr val="accent1">
                  <a:lumMod val="20000"/>
                  <a:lumOff val="80000"/>
                </a:schemeClr>
              </a:gs>
            </a:gsLst>
            <a:lin ang="6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10201625" y="4867629"/>
            <a:ext cx="1990331" cy="1990331"/>
          </a:xfrm>
          <a:prstGeom prst="ellipse">
            <a:avLst/>
          </a:prstGeom>
          <a:gradFill>
            <a:gsLst>
              <a:gs pos="0">
                <a:schemeClr val="accent1">
                  <a:lumMod val="60000"/>
                  <a:lumOff val="4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4009390" y="1113790"/>
            <a:ext cx="3829685" cy="930910"/>
          </a:xfrm>
          <a:prstGeom prst="roundRect">
            <a:avLst>
              <a:gd name="adj" fmla="val 50000"/>
            </a:avLst>
          </a:prstGeom>
          <a:gradFill>
            <a:gsLst>
              <a:gs pos="0">
                <a:schemeClr val="accent2">
                  <a:lumMod val="20000"/>
                  <a:lumOff val="80000"/>
                </a:schemeClr>
              </a:gs>
              <a:gs pos="94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4300855" y="1179830"/>
            <a:ext cx="3285490" cy="723265"/>
          </a:xfrm>
          <a:prstGeom prst="rect">
            <a:avLst/>
          </a:prstGeom>
          <a:noFill/>
          <a:ln>
            <a:noFill/>
          </a:ln>
        </p:spPr>
        <p:txBody>
          <a:bodyPr vert="horz" wrap="square" lIns="0" tIns="0" rIns="0" bIns="0" rtlCol="0" anchor="ctr"/>
          <a:lstStyle/>
          <a:p>
            <a:pPr algn="ctr">
              <a:lnSpc>
                <a:spcPct val="130000"/>
              </a:lnSpc>
            </a:pPr>
            <a:r>
              <a:rPr kumimoji="1" lang="en-US" altLang="zh-CN" sz="3200">
                <a:ln w="12700">
                  <a:noFill/>
                </a:ln>
                <a:solidFill>
                  <a:srgbClr val="FFFFFF">
                    <a:alpha val="100000"/>
                  </a:srgbClr>
                </a:solidFill>
                <a:latin typeface="Source Han Sans CN Bold Bold" panose="020B0800000000000000"/>
                <a:ea typeface="Source Han Sans CN Bold Bold" panose="020B0800000000000000"/>
                <a:cs typeface="Source Han Sans CN Bold Bold" panose="020B0800000000000000"/>
              </a:rPr>
              <a:t>关于他人</a:t>
            </a:r>
            <a:r>
              <a:rPr kumimoji="1" lang="zh-CN" altLang="en-US" sz="3200">
                <a:ln w="12700">
                  <a:noFill/>
                </a:ln>
                <a:solidFill>
                  <a:srgbClr val="FFFFFF">
                    <a:alpha val="100000"/>
                  </a:srgbClr>
                </a:solidFill>
                <a:latin typeface="Source Han Sans CN Bold Bold" panose="020B0800000000000000"/>
                <a:ea typeface="Source Han Sans CN Bold Bold" panose="020B0800000000000000"/>
                <a:cs typeface="Source Han Sans CN Bold Bold" panose="020B0800000000000000"/>
              </a:rPr>
              <a:t>的</a:t>
            </a:r>
            <a:r>
              <a:rPr kumimoji="1" lang="en-US" altLang="zh-CN" sz="3200">
                <a:ln w="12700">
                  <a:noFill/>
                </a:ln>
                <a:solidFill>
                  <a:srgbClr val="FFFFFF">
                    <a:alpha val="100000"/>
                  </a:srgbClr>
                </a:solidFill>
                <a:latin typeface="Source Han Sans CN Bold Bold" panose="020B0800000000000000"/>
                <a:ea typeface="Source Han Sans CN Bold Bold" panose="020B0800000000000000"/>
                <a:cs typeface="Source Han Sans CN Bold Bold" panose="020B0800000000000000"/>
              </a:rPr>
              <a:t>心态</a:t>
            </a:r>
            <a:endParaRPr kumimoji="1" lang="zh-CN" altLang="en-US" sz="3200"/>
          </a:p>
        </p:txBody>
      </p:sp>
      <p:sp>
        <p:nvSpPr>
          <p:cNvPr id="26" name="标题 1"/>
          <p:cNvSpPr txBox="1"/>
          <p:nvPr/>
        </p:nvSpPr>
        <p:spPr>
          <a:xfrm>
            <a:off x="1002665" y="2295525"/>
            <a:ext cx="9998710" cy="4232910"/>
          </a:xfrm>
          <a:prstGeom prst="rect">
            <a:avLst/>
          </a:prstGeom>
          <a:noFill/>
          <a:ln>
            <a:noFill/>
          </a:ln>
        </p:spPr>
        <p:txBody>
          <a:bodyPr vert="horz" wrap="square" lIns="0" tIns="0" rIns="0" bIns="0" rtlCol="0" anchor="t"/>
          <a:lstStyle/>
          <a:p>
            <a:pPr algn="l">
              <a:lnSpc>
                <a:spcPct val="120000"/>
              </a:lnSpc>
            </a:pPr>
            <a:r>
              <a:rPr kumimoji="1" lang="en-US" altLang="zh-CN" sz="16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在这里，我想和大家分享一下我这些年跟着盟会投资的亲身经历。在这几年的投资生涯中，我遇到过各种各样的人，也听到过各种各样的声音。通过这些经历，我总结出了一个道理，不知道大家是否也有同感。
很多人其实是希望你过得好的，但前提是你不能比他过得更好。当你发现了一条很好的财富增长赛道，有可能在财富上超越他时，他就会想尽各种办法来劝阻你，表面上是为你“好”，但这个“好”其实是打了引号的。因为他所谓的为你好，本质上是不希望你比他好，不想看到你超越他。这类人甚至连基本的了解都不愿意去做，就会非常武断地说出一些负面的话。他们这样做，很大程度上是不想表现出自己的认知比你低，不想承认自己没有发现这样的投资机会。
还有一种人，当你耐心地带着他了解清楚投资项目后，他会说自己没钱投，等过段时间拿到钱了再跟着你做。这类人表面上看起来很信任你，但实际上他们内心一点都不信任你，更谈不上信任盟会。等你过段时间通过投资挣到钱，生活得到了明显改善，换了新车、住上了更好的房子时，你就会发现，他又开始后悔了，又来巴结你，希望能搭上这趟财富增长的列车。
另外，还有一种人，当你暂时没有他有钱时，你去和他交往，他都会离你远远的，好像怕你暂时的贫穷会传染给他一样。这种人正好应验了我们老祖宗传下来的一句话：“穷在闹市无人问，富在深山有远亲”。这些现象都反映出了人性的复杂，但我们不能因为这些人的看法和态度，就动摇了自己追求财富的决心。</a:t>
            </a:r>
            <a:endParaRPr kumimoji="1" lang="zh-CN" altLang="en-US" sz="1600"/>
          </a:p>
        </p:txBody>
      </p:sp>
      <p:sp>
        <p:nvSpPr>
          <p:cNvPr id="29" name="标题 1"/>
          <p:cNvSpPr txBox="1"/>
          <p:nvPr/>
        </p:nvSpPr>
        <p:spPr>
          <a:xfrm flipH="1">
            <a:off x="298450" y="107616"/>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0" name="标题 1"/>
          <p:cNvSpPr txBox="1"/>
          <p:nvPr/>
        </p:nvSpPr>
        <p:spPr>
          <a:xfrm flipH="1">
            <a:off x="298450" y="741681"/>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1" name="标题 1"/>
          <p:cNvSpPr txBox="1"/>
          <p:nvPr/>
        </p:nvSpPr>
        <p:spPr>
          <a:xfrm>
            <a:off x="145047" y="259815"/>
            <a:ext cx="649705" cy="375386"/>
          </a:xfrm>
          <a:prstGeom prst="hexag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2" name="标题 1"/>
          <p:cNvSpPr txBox="1"/>
          <p:nvPr/>
        </p:nvSpPr>
        <p:spPr>
          <a:xfrm>
            <a:off x="794752" y="318769"/>
            <a:ext cx="207794" cy="257478"/>
          </a:xfrm>
          <a:prstGeom prst="chevr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3" name="标题 1"/>
          <p:cNvSpPr txBox="1"/>
          <p:nvPr/>
        </p:nvSpPr>
        <p:spPr>
          <a:xfrm>
            <a:off x="1137115" y="199162"/>
            <a:ext cx="7780158" cy="496692"/>
          </a:xfrm>
          <a:prstGeom prst="rect">
            <a:avLst/>
          </a:prstGeom>
          <a:noFill/>
          <a:ln cap="sq">
            <a:noFill/>
          </a:ln>
        </p:spPr>
        <p:txBody>
          <a:bodyPr vert="horz" wrap="square" lIns="0" tIns="0" rIns="0" bIns="0" rtlCol="0" anchor="ctr"/>
          <a:lstStyle/>
          <a:p>
            <a:pPr algn="l">
              <a:lnSpc>
                <a:spcPct val="130000"/>
              </a:lnSpc>
            </a:pPr>
            <a:r>
              <a:rPr kumimoji="1" lang="en-US" altLang="zh-CN" sz="24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以自身经历回应质疑</a:t>
            </a:r>
            <a:endParaRPr kumimoji="1"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6576" y="0"/>
            <a:ext cx="12228576" cy="6858000"/>
          </a:xfrm>
          <a:prstGeom prst="rect">
            <a:avLst/>
          </a:prstGeom>
          <a:solidFill>
            <a:schemeClr val="bg1">
              <a:lumMod val="95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6576" y="0"/>
            <a:ext cx="12228576" cy="6858000"/>
          </a:xfrm>
          <a:prstGeom prst="rect">
            <a:avLst/>
          </a:prstGeom>
          <a:gradFill>
            <a:gsLst>
              <a:gs pos="0">
                <a:schemeClr val="bg1"/>
              </a:gs>
              <a:gs pos="99000">
                <a:schemeClr val="accent1">
                  <a:lumMod val="20000"/>
                  <a:lumOff val="80000"/>
                </a:schemeClr>
              </a:gs>
            </a:gsLst>
            <a:lin ang="6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10201625" y="4867629"/>
            <a:ext cx="1990331" cy="1990331"/>
          </a:xfrm>
          <a:prstGeom prst="ellipse">
            <a:avLst/>
          </a:prstGeom>
          <a:gradFill>
            <a:gsLst>
              <a:gs pos="0">
                <a:schemeClr val="accent1">
                  <a:lumMod val="60000"/>
                  <a:lumOff val="4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3792855" y="1113790"/>
            <a:ext cx="4395470" cy="930910"/>
          </a:xfrm>
          <a:prstGeom prst="roundRect">
            <a:avLst>
              <a:gd name="adj" fmla="val 50000"/>
            </a:avLst>
          </a:prstGeom>
          <a:gradFill>
            <a:gsLst>
              <a:gs pos="0">
                <a:schemeClr val="accent2">
                  <a:lumMod val="20000"/>
                  <a:lumOff val="80000"/>
                </a:schemeClr>
              </a:gs>
              <a:gs pos="94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4114800" y="1179830"/>
            <a:ext cx="3771265" cy="723265"/>
          </a:xfrm>
          <a:prstGeom prst="rect">
            <a:avLst/>
          </a:prstGeom>
          <a:noFill/>
          <a:ln>
            <a:noFill/>
          </a:ln>
        </p:spPr>
        <p:txBody>
          <a:bodyPr vert="horz" wrap="square" lIns="0" tIns="0" rIns="0" bIns="0" rtlCol="0" anchor="ctr"/>
          <a:lstStyle/>
          <a:p>
            <a:pPr algn="ctr">
              <a:lnSpc>
                <a:spcPct val="130000"/>
              </a:lnSpc>
            </a:pPr>
            <a:r>
              <a:rPr kumimoji="1" lang="en-US" altLang="zh-CN" sz="2800">
                <a:ln w="12700">
                  <a:noFill/>
                </a:ln>
                <a:solidFill>
                  <a:srgbClr val="FFFFFF">
                    <a:alpha val="100000"/>
                  </a:srgbClr>
                </a:solidFill>
                <a:latin typeface="Source Han Sans CN Bold Bold" panose="020B0800000000000000"/>
                <a:ea typeface="Source Han Sans CN Bold Bold" panose="020B0800000000000000"/>
                <a:cs typeface="Source Han Sans CN Bold Bold" panose="020B0800000000000000"/>
                <a:sym typeface="+mn-ea"/>
              </a:rPr>
              <a:t>盟会与黑石的实力证明</a:t>
            </a:r>
            <a:endParaRPr kumimoji="1" lang="zh-CN" altLang="en-US" sz="2800"/>
          </a:p>
        </p:txBody>
      </p:sp>
      <p:sp>
        <p:nvSpPr>
          <p:cNvPr id="26" name="标题 1"/>
          <p:cNvSpPr txBox="1"/>
          <p:nvPr/>
        </p:nvSpPr>
        <p:spPr>
          <a:xfrm>
            <a:off x="1002665" y="2295525"/>
            <a:ext cx="9998710" cy="4232910"/>
          </a:xfrm>
          <a:prstGeom prst="rect">
            <a:avLst/>
          </a:prstGeom>
          <a:noFill/>
          <a:ln>
            <a:noFill/>
          </a:ln>
        </p:spPr>
        <p:txBody>
          <a:bodyPr vert="horz" wrap="square" lIns="0" tIns="0" rIns="0" bIns="0" rtlCol="0" anchor="t"/>
          <a:lstStyle/>
          <a:p>
            <a:pPr algn="l">
              <a:lnSpc>
                <a:spcPct val="130000"/>
              </a:lnSpc>
            </a:pPr>
            <a:r>
              <a:rPr kumimoji="1" lang="en-US" altLang="zh-CN" sz="16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sym typeface="+mn-ea"/>
              </a:rPr>
              <a:t>言归正传，让我们用事实和数据来回应这些质疑。首先，我们群里的每一位家人，少的跟着盟会投资一两个月，多的已经跟着盟会投资7 - 8年了。在这么长的时间里，盟会的眼光从来没有让我们失望过。盟会一直秉持着专业、负责的态度，为我们精心挑选投资项目，带领我们在金融市场中稳健前行，收获了实实在在的财富增长。
再看看黑石集团，它可是管理着超过1.2万亿美元资产的全球投资巨头。这样庞大的资产规模，足以证明它的实力和稳定性。大家想一想，黑石集团会为了我们这点投资资金而关闭APP吗？显然是不可能的。中国拥有14亿庞大的人口，这是一个多么巨大的市场啊！我们在黑石APP上投资项目所获得的收益，与黑石集团在整个市场中的盈利相比，仅仅是九牛一毛。
给大家举一个非常典型的例子，相信群里很多家人都参与过BTC（比特币）十倍杠杆项目。这个项目的募集金额为2100万美金，项目直接上涨了10%，由于黑石APP开了10倍杠杆，收益直接达到了100%，也就是说，黑石集团仅仅在一天之内就赚了2100万美金。本金加收益瞬间变成了4200万美金，而按照合同约定，23天到期时我们获得的收益加本金才3138.45万美金，黑石集团则赚了1161.55万美金。这仅仅是一天的收益，还有22天的操作期，可想而知，我们所赚的与黑石集团相比，真的只是很小的一部分。从这个例子就可以看出，黑石集团根本不会在意我们的这点投资资金，更不会因为这点利益而放弃中国这个巨大的市场。</a:t>
            </a:r>
            <a:endParaRPr kumimoji="1" lang="zh-CN" altLang="en-US" sz="1600"/>
          </a:p>
        </p:txBody>
      </p:sp>
      <p:sp>
        <p:nvSpPr>
          <p:cNvPr id="29" name="标题 1"/>
          <p:cNvSpPr txBox="1"/>
          <p:nvPr/>
        </p:nvSpPr>
        <p:spPr>
          <a:xfrm flipH="1">
            <a:off x="298450" y="107616"/>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0" name="标题 1"/>
          <p:cNvSpPr txBox="1"/>
          <p:nvPr/>
        </p:nvSpPr>
        <p:spPr>
          <a:xfrm flipH="1">
            <a:off x="298450" y="741681"/>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1" name="标题 1"/>
          <p:cNvSpPr txBox="1"/>
          <p:nvPr/>
        </p:nvSpPr>
        <p:spPr>
          <a:xfrm>
            <a:off x="145047" y="259815"/>
            <a:ext cx="649705" cy="375386"/>
          </a:xfrm>
          <a:prstGeom prst="hexag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2" name="标题 1"/>
          <p:cNvSpPr txBox="1"/>
          <p:nvPr/>
        </p:nvSpPr>
        <p:spPr>
          <a:xfrm>
            <a:off x="794752" y="318769"/>
            <a:ext cx="207794" cy="257478"/>
          </a:xfrm>
          <a:prstGeom prst="chevr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3" name="标题 1"/>
          <p:cNvSpPr txBox="1"/>
          <p:nvPr/>
        </p:nvSpPr>
        <p:spPr>
          <a:xfrm>
            <a:off x="1137115" y="199162"/>
            <a:ext cx="7780158" cy="496692"/>
          </a:xfrm>
          <a:prstGeom prst="rect">
            <a:avLst/>
          </a:prstGeom>
          <a:noFill/>
          <a:ln cap="sq">
            <a:noFill/>
          </a:ln>
        </p:spPr>
        <p:txBody>
          <a:bodyPr vert="horz" wrap="square" lIns="0" tIns="0" rIns="0" bIns="0" rtlCol="0" anchor="ctr"/>
          <a:lstStyle/>
          <a:p>
            <a:pPr algn="l">
              <a:lnSpc>
                <a:spcPct val="130000"/>
              </a:lnSpc>
            </a:pPr>
            <a:r>
              <a:rPr kumimoji="1" lang="en-US" altLang="zh-CN" sz="24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以自身经历回应质疑</a:t>
            </a:r>
            <a:endParaRPr kumimoji="1"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6576" y="0"/>
            <a:ext cx="12228576" cy="6858000"/>
          </a:xfrm>
          <a:prstGeom prst="rect">
            <a:avLst/>
          </a:prstGeom>
          <a:solidFill>
            <a:schemeClr val="bg1">
              <a:lumMod val="95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6576" y="0"/>
            <a:ext cx="12228576" cy="6858000"/>
          </a:xfrm>
          <a:prstGeom prst="rect">
            <a:avLst/>
          </a:prstGeom>
          <a:gradFill>
            <a:gsLst>
              <a:gs pos="0">
                <a:schemeClr val="bg1"/>
              </a:gs>
              <a:gs pos="99000">
                <a:schemeClr val="accent1">
                  <a:lumMod val="20000"/>
                  <a:lumOff val="80000"/>
                </a:schemeClr>
              </a:gs>
            </a:gsLst>
            <a:lin ang="6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10201625" y="4867629"/>
            <a:ext cx="1990331" cy="1990331"/>
          </a:xfrm>
          <a:prstGeom prst="ellipse">
            <a:avLst/>
          </a:prstGeom>
          <a:gradFill>
            <a:gsLst>
              <a:gs pos="0">
                <a:schemeClr val="accent1">
                  <a:lumMod val="60000"/>
                  <a:lumOff val="40000"/>
                </a:schemeClr>
              </a:gs>
              <a:gs pos="100000">
                <a:schemeClr val="accent1">
                  <a:lumMod val="20000"/>
                  <a:lumOff val="80000"/>
                  <a:alpha val="0"/>
                </a:schemeClr>
              </a:gs>
            </a:gsLst>
            <a:lin ang="81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3895725" y="1113790"/>
            <a:ext cx="4103370" cy="930910"/>
          </a:xfrm>
          <a:prstGeom prst="roundRect">
            <a:avLst>
              <a:gd name="adj" fmla="val 50000"/>
            </a:avLst>
          </a:prstGeom>
          <a:gradFill>
            <a:gsLst>
              <a:gs pos="0">
                <a:schemeClr val="accent2">
                  <a:lumMod val="20000"/>
                  <a:lumOff val="80000"/>
                </a:schemeClr>
              </a:gs>
              <a:gs pos="94000">
                <a:schemeClr val="accent2"/>
              </a:gs>
            </a:gsLst>
            <a:lin ang="2700000" scaled="0"/>
          </a:gra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21" name="标题 1"/>
          <p:cNvSpPr txBox="1"/>
          <p:nvPr/>
        </p:nvSpPr>
        <p:spPr>
          <a:xfrm>
            <a:off x="4203065" y="1179830"/>
            <a:ext cx="3521075" cy="723265"/>
          </a:xfrm>
          <a:prstGeom prst="rect">
            <a:avLst/>
          </a:prstGeom>
          <a:noFill/>
          <a:ln>
            <a:noFill/>
          </a:ln>
        </p:spPr>
        <p:txBody>
          <a:bodyPr vert="horz" wrap="square" lIns="0" tIns="0" rIns="0" bIns="0" rtlCol="0" anchor="ctr"/>
          <a:lstStyle/>
          <a:p>
            <a:pPr algn="ctr">
              <a:lnSpc>
                <a:spcPct val="130000"/>
              </a:lnSpc>
            </a:pPr>
            <a:r>
              <a:rPr kumimoji="1" lang="en-US" altLang="zh-CN" sz="2800">
                <a:ln w="12700">
                  <a:noFill/>
                </a:ln>
                <a:solidFill>
                  <a:srgbClr val="FFFFFF">
                    <a:alpha val="100000"/>
                  </a:srgbClr>
                </a:solidFill>
                <a:latin typeface="Source Han Sans CN Bold Bold" panose="020B0800000000000000"/>
                <a:ea typeface="Source Han Sans CN Bold Bold" panose="020B0800000000000000"/>
                <a:cs typeface="Source Han Sans CN Bold Bold" panose="020B0800000000000000"/>
                <a:sym typeface="+mn-ea"/>
              </a:rPr>
              <a:t>关于提现问题的说明</a:t>
            </a:r>
            <a:endParaRPr kumimoji="1" lang="zh-CN" altLang="en-US" sz="2800"/>
          </a:p>
        </p:txBody>
      </p:sp>
      <p:sp>
        <p:nvSpPr>
          <p:cNvPr id="26" name="标题 1"/>
          <p:cNvSpPr txBox="1"/>
          <p:nvPr/>
        </p:nvSpPr>
        <p:spPr>
          <a:xfrm>
            <a:off x="2542540" y="2295525"/>
            <a:ext cx="7173595" cy="4232910"/>
          </a:xfrm>
          <a:prstGeom prst="rect">
            <a:avLst/>
          </a:prstGeom>
          <a:noFill/>
          <a:ln>
            <a:noFill/>
          </a:ln>
        </p:spPr>
        <p:txBody>
          <a:bodyPr vert="horz" wrap="square" lIns="0" tIns="0" rIns="0" bIns="0" rtlCol="0" anchor="t"/>
          <a:lstStyle/>
          <a:p>
            <a:pPr algn="l">
              <a:lnSpc>
                <a:spcPct val="170000"/>
              </a:lnSpc>
            </a:pPr>
            <a:r>
              <a:rPr kumimoji="1" lang="en-US" altLang="zh-CN" sz="24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sym typeface="+mn-ea"/>
              </a:rPr>
              <a:t>还有人担心无法提现，这一点大家完全可以放心。群里的每一位家人都是最有发言权的，只要我们在黑石APP的账户中有可用余额，我们随时都可以进行提现操作，没有任何限制和阻碍。这充分证明了黑石APP在资金流动性方面的可靠性和便捷性，我们的投资资金是安全的，我们的收益是能够顺利变现的。</a:t>
            </a:r>
            <a:endParaRPr kumimoji="1" lang="zh-CN" altLang="en-US" sz="2400"/>
          </a:p>
        </p:txBody>
      </p:sp>
      <p:sp>
        <p:nvSpPr>
          <p:cNvPr id="29" name="标题 1"/>
          <p:cNvSpPr txBox="1"/>
          <p:nvPr/>
        </p:nvSpPr>
        <p:spPr>
          <a:xfrm flipH="1">
            <a:off x="298450" y="107616"/>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0" name="标题 1"/>
          <p:cNvSpPr txBox="1"/>
          <p:nvPr/>
        </p:nvSpPr>
        <p:spPr>
          <a:xfrm flipH="1">
            <a:off x="298450" y="741681"/>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1" name="标题 1"/>
          <p:cNvSpPr txBox="1"/>
          <p:nvPr/>
        </p:nvSpPr>
        <p:spPr>
          <a:xfrm>
            <a:off x="145047" y="259815"/>
            <a:ext cx="649705" cy="375386"/>
          </a:xfrm>
          <a:prstGeom prst="hexag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2" name="标题 1"/>
          <p:cNvSpPr txBox="1"/>
          <p:nvPr/>
        </p:nvSpPr>
        <p:spPr>
          <a:xfrm>
            <a:off x="794752" y="318769"/>
            <a:ext cx="207794" cy="257478"/>
          </a:xfrm>
          <a:prstGeom prst="chevr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3" name="标题 1"/>
          <p:cNvSpPr txBox="1"/>
          <p:nvPr/>
        </p:nvSpPr>
        <p:spPr>
          <a:xfrm>
            <a:off x="1137115" y="199162"/>
            <a:ext cx="7780158" cy="496692"/>
          </a:xfrm>
          <a:prstGeom prst="rect">
            <a:avLst/>
          </a:prstGeom>
          <a:noFill/>
          <a:ln cap="sq">
            <a:noFill/>
          </a:ln>
        </p:spPr>
        <p:txBody>
          <a:bodyPr vert="horz" wrap="square" lIns="0" tIns="0" rIns="0" bIns="0" rtlCol="0" anchor="ctr"/>
          <a:lstStyle/>
          <a:p>
            <a:pPr algn="l">
              <a:lnSpc>
                <a:spcPct val="130000"/>
              </a:lnSpc>
            </a:pPr>
            <a:r>
              <a:rPr kumimoji="1" lang="en-US" altLang="zh-CN" sz="24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以自身经历回应质疑</a:t>
            </a:r>
            <a:endParaRPr kumimoji="1"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6576" y="0"/>
            <a:ext cx="12228576" cy="6858000"/>
          </a:xfrm>
          <a:prstGeom prst="rect">
            <a:avLst/>
          </a:prstGeom>
          <a:solidFill>
            <a:schemeClr val="bg1">
              <a:lumMod val="95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6576" y="-76200"/>
            <a:ext cx="12228576" cy="6858000"/>
          </a:xfrm>
          <a:prstGeom prst="rect">
            <a:avLst/>
          </a:prstGeom>
          <a:gradFill>
            <a:gsLst>
              <a:gs pos="0">
                <a:schemeClr val="bg1"/>
              </a:gs>
              <a:gs pos="99000">
                <a:schemeClr val="accent1">
                  <a:lumMod val="20000"/>
                  <a:lumOff val="80000"/>
                </a:schemeClr>
              </a:gs>
            </a:gsLst>
            <a:lin ang="6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187407" y="1473262"/>
            <a:ext cx="2451633" cy="648867"/>
          </a:xfrm>
          <a:prstGeom prst="parallelogram">
            <a:avLst>
              <a:gd name="adj" fmla="val 44352"/>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2844960" y="1594496"/>
            <a:ext cx="1130300" cy="406400"/>
          </a:xfrm>
          <a:prstGeom prst="rect">
            <a:avLst/>
          </a:prstGeom>
          <a:noFill/>
          <a:ln>
            <a:noFill/>
          </a:ln>
        </p:spPr>
        <p:txBody>
          <a:bodyPr vert="horz" wrap="square" lIns="0" tIns="0" rIns="0" bIns="0" rtlCol="0" anchor="t">
            <a:spAutoFit/>
          </a:bodyPr>
          <a:lstStyle/>
          <a:p>
            <a:pPr algn="ctr">
              <a:lnSpc>
                <a:spcPct val="100000"/>
              </a:lnSpc>
            </a:pPr>
            <a:r>
              <a:rPr kumimoji="1" lang="en-US" altLang="zh-CN" sz="3200">
                <a:ln w="12700">
                  <a:noFill/>
                </a:ln>
                <a:solidFill>
                  <a:srgbClr val="FFFFFF">
                    <a:alpha val="100000"/>
                  </a:srgbClr>
                </a:solidFill>
                <a:latin typeface="OPPOSans H" panose="00020600040101010101"/>
                <a:ea typeface="OPPOSans H" panose="00020600040101010101"/>
                <a:cs typeface="OPPOSans H" panose="00020600040101010101"/>
              </a:rPr>
              <a:t>01</a:t>
            </a:r>
            <a:endParaRPr kumimoji="1" lang="zh-CN" altLang="en-US"/>
          </a:p>
        </p:txBody>
      </p:sp>
      <p:sp>
        <p:nvSpPr>
          <p:cNvPr id="7" name="标题 1"/>
          <p:cNvSpPr txBox="1"/>
          <p:nvPr/>
        </p:nvSpPr>
        <p:spPr>
          <a:xfrm>
            <a:off x="1206424" y="2542130"/>
            <a:ext cx="4413598" cy="677814"/>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0F6FC6">
                    <a:alpha val="100000"/>
                  </a:srgbClr>
                </a:solidFill>
                <a:latin typeface="Source Han Sans CN Bold Bold" panose="020B0800000000000000"/>
                <a:ea typeface="Source Han Sans CN Bold Bold" panose="020B0800000000000000"/>
                <a:cs typeface="Source Han Sans CN Bold Bold" panose="020B0800000000000000"/>
              </a:rPr>
              <a:t>真金融的特性解读</a:t>
            </a:r>
            <a:endParaRPr kumimoji="1" lang="zh-CN" altLang="en-US"/>
          </a:p>
        </p:txBody>
      </p:sp>
      <p:sp>
        <p:nvSpPr>
          <p:cNvPr id="8" name="标题 1"/>
          <p:cNvSpPr txBox="1"/>
          <p:nvPr/>
        </p:nvSpPr>
        <p:spPr>
          <a:xfrm>
            <a:off x="1320165" y="3371850"/>
            <a:ext cx="4413885" cy="2003425"/>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为什么我们一直强调要具备区分真伪金融的能力呢？真正的金融具有两个非常重要的特性：一是可提现，这是保障我们投资收益能够顺利实现的关键；二是项目可查，只有项目信息透明、可查询，我们才能对投资项目有充分的了解</a:t>
            </a:r>
            <a:r>
              <a:rPr kumimoji="1" lang="zh-CN" altLang="en-US" sz="14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；三是实质性的盈利</a:t>
            </a:r>
            <a:r>
              <a:rPr kumimoji="1" lang="en-US" altLang="zh-CN" sz="14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a:t>
            </a:r>
            <a:r>
              <a:rPr kumimoji="1" lang="zh-CN" altLang="en-US" sz="14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只有区分了真伪金融，我们才能放心的投资。</a:t>
            </a:r>
            <a:endParaRPr kumimoji="1" lang="zh-CN" altLang="en-US" sz="14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endParaRPr>
          </a:p>
        </p:txBody>
      </p:sp>
      <p:sp>
        <p:nvSpPr>
          <p:cNvPr id="9" name="标题 1"/>
          <p:cNvSpPr txBox="1"/>
          <p:nvPr/>
        </p:nvSpPr>
        <p:spPr>
          <a:xfrm>
            <a:off x="7467872" y="1530412"/>
            <a:ext cx="2451633" cy="648867"/>
          </a:xfrm>
          <a:prstGeom prst="parallelogram">
            <a:avLst>
              <a:gd name="adj" fmla="val 44352"/>
            </a:avLst>
          </a:prstGeom>
          <a:solidFill>
            <a:schemeClr val="accent2"/>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8125425" y="1651646"/>
            <a:ext cx="1130300" cy="406400"/>
          </a:xfrm>
          <a:prstGeom prst="rect">
            <a:avLst/>
          </a:prstGeom>
          <a:noFill/>
          <a:ln>
            <a:noFill/>
          </a:ln>
        </p:spPr>
        <p:txBody>
          <a:bodyPr vert="horz" wrap="square" lIns="0" tIns="0" rIns="0" bIns="0" rtlCol="0" anchor="t">
            <a:spAutoFit/>
          </a:bodyPr>
          <a:lstStyle/>
          <a:p>
            <a:pPr algn="ctr">
              <a:lnSpc>
                <a:spcPct val="100000"/>
              </a:lnSpc>
            </a:pPr>
            <a:r>
              <a:rPr kumimoji="1" lang="en-US" altLang="zh-CN" sz="3200">
                <a:ln w="12700">
                  <a:noFill/>
                </a:ln>
                <a:solidFill>
                  <a:srgbClr val="FFFFFF">
                    <a:alpha val="100000"/>
                  </a:srgbClr>
                </a:solidFill>
                <a:latin typeface="OPPOSans H" panose="00020600040101010101"/>
                <a:ea typeface="OPPOSans H" panose="00020600040101010101"/>
                <a:cs typeface="OPPOSans H" panose="00020600040101010101"/>
              </a:rPr>
              <a:t>02</a:t>
            </a:r>
            <a:endParaRPr kumimoji="1" lang="zh-CN" altLang="en-US"/>
          </a:p>
        </p:txBody>
      </p:sp>
      <p:sp>
        <p:nvSpPr>
          <p:cNvPr id="11" name="标题 1"/>
          <p:cNvSpPr txBox="1"/>
          <p:nvPr/>
        </p:nvSpPr>
        <p:spPr>
          <a:xfrm>
            <a:off x="6486889" y="2277970"/>
            <a:ext cx="4413598" cy="677814"/>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009DD9">
                    <a:alpha val="100000"/>
                  </a:srgbClr>
                </a:solidFill>
                <a:latin typeface="Source Han Sans CN Bold Bold" panose="020B0800000000000000"/>
                <a:ea typeface="Source Han Sans CN Bold Bold" panose="020B0800000000000000"/>
                <a:cs typeface="Source Han Sans CN Bold Bold" panose="020B0800000000000000"/>
              </a:rPr>
              <a:t>拜尔德医疗项目案例</a:t>
            </a:r>
            <a:endParaRPr kumimoji="1" lang="zh-CN" altLang="en-US"/>
          </a:p>
        </p:txBody>
      </p:sp>
      <p:sp>
        <p:nvSpPr>
          <p:cNvPr id="12" name="标题 1"/>
          <p:cNvSpPr txBox="1"/>
          <p:nvPr/>
        </p:nvSpPr>
        <p:spPr>
          <a:xfrm>
            <a:off x="6487160" y="3034665"/>
            <a:ext cx="4951730" cy="3393440"/>
          </a:xfrm>
          <a:prstGeom prst="rect">
            <a:avLst/>
          </a:prstGeom>
          <a:noFill/>
          <a:ln>
            <a:noFill/>
          </a:ln>
        </p:spPr>
        <p:txBody>
          <a:bodyPr vert="horz" wrap="square" lIns="0" tIns="0" rIns="0" bIns="0" rtlCol="0" anchor="t"/>
          <a:lstStyle/>
          <a:p>
            <a:pPr algn="l">
              <a:lnSpc>
                <a:spcPct val="120000"/>
              </a:lnSpc>
            </a:pPr>
            <a:r>
              <a:rPr kumimoji="1" lang="en-US" altLang="zh-CN" sz="14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在这里，我再给大家分享一个具体的案例。当时黑石APP上有一个拜尔德医疗的项目，这是一个美股项目，投资期限为4个月。我对这个项目印象非常深刻，因为我当时满仓投入了这个项目，其中一份还使用了加息券。我当时就在想，如果一次能买10份，并且这10份都能使用加息券，那收益简直太可观了。我这个人不喜欢错过任何赚钱的机会，所以毫不犹豫地参与了这个项目。
一个月之前，收益和本金回到了我的账户余额。拿到这笔钱后，我拿了一部分去旅游，好好放松了一下自己，也给自己买了一些化妆品，奖励辛苦的自己。这个经历让我深刻体会到了投资的意义，投资不仅仅是为了追求财富的增长，更重要的是能够通过投资收益改善我们的生活，让我们能够享受更好的物质条件和精神生活，这就是投资给我们带来的实实在在的改变。</a:t>
            </a:r>
            <a:endParaRPr kumimoji="1" lang="zh-CN" altLang="en-US" sz="1400"/>
          </a:p>
        </p:txBody>
      </p:sp>
      <p:sp>
        <p:nvSpPr>
          <p:cNvPr id="13" name="标题 1"/>
          <p:cNvSpPr txBox="1"/>
          <p:nvPr/>
        </p:nvSpPr>
        <p:spPr>
          <a:xfrm flipH="1">
            <a:off x="298450" y="107616"/>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flipH="1">
            <a:off x="298450" y="741681"/>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145047" y="259815"/>
            <a:ext cx="649705" cy="375386"/>
          </a:xfrm>
          <a:prstGeom prst="hexag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794752" y="318769"/>
            <a:ext cx="207794" cy="257478"/>
          </a:xfrm>
          <a:prstGeom prst="chevr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1137115" y="199162"/>
            <a:ext cx="7780158" cy="496692"/>
          </a:xfrm>
          <a:prstGeom prst="rect">
            <a:avLst/>
          </a:prstGeom>
          <a:noFill/>
          <a:ln cap="sq">
            <a:noFill/>
          </a:ln>
        </p:spPr>
        <p:txBody>
          <a:bodyPr vert="horz" wrap="square" lIns="0" tIns="0" rIns="0" bIns="0" rtlCol="0" anchor="ctr"/>
          <a:lstStyle/>
          <a:p>
            <a:pPr algn="l">
              <a:lnSpc>
                <a:spcPct val="130000"/>
              </a:lnSpc>
            </a:pPr>
            <a:r>
              <a:rPr kumimoji="1" lang="en-US" altLang="zh-CN" sz="24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真实金融的特性与案例分享</a:t>
            </a:r>
            <a:endParaRPr kumimoji="1"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21000"/>
          </a:blip>
          <a:srcRect/>
          <a:stretch>
            <a:fillRect/>
          </a:stretch>
        </p:blipFill>
        <p:spPr>
          <a:xfrm>
            <a:off x="-31212" y="0"/>
            <a:ext cx="12223212" cy="6858000"/>
          </a:xfrm>
          <a:prstGeom prst="rect">
            <a:avLst/>
          </a:prstGeom>
          <a:noFill/>
          <a:ln>
            <a:noFill/>
          </a:ln>
        </p:spPr>
      </p:pic>
      <p:sp>
        <p:nvSpPr>
          <p:cNvPr id="3" name="标题 1"/>
          <p:cNvSpPr txBox="1"/>
          <p:nvPr/>
        </p:nvSpPr>
        <p:spPr>
          <a:xfrm>
            <a:off x="0" y="0"/>
            <a:ext cx="12192000" cy="6858000"/>
          </a:xfrm>
          <a:prstGeom prst="rect">
            <a:avLst/>
          </a:prstGeom>
          <a:gradFill>
            <a:gsLst>
              <a:gs pos="0">
                <a:schemeClr val="bg1">
                  <a:alpha val="76000"/>
                </a:schemeClr>
              </a:gs>
              <a:gs pos="100000">
                <a:schemeClr val="accent1">
                  <a:lumMod val="40000"/>
                  <a:lumOff val="60000"/>
                  <a:alpha val="89000"/>
                </a:schemeClr>
              </a:gs>
            </a:gsLst>
            <a:lin ang="3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5802" y="-14293"/>
            <a:ext cx="2442306" cy="2297018"/>
          </a:xfrm>
          <a:custGeom>
            <a:avLst/>
            <a:gdLst>
              <a:gd name="connsiteX0" fmla="*/ 0 w 1464179"/>
              <a:gd name="connsiteY0" fmla="*/ 0 h 1377078"/>
              <a:gd name="connsiteX1" fmla="*/ 1456545 w 1464179"/>
              <a:gd name="connsiteY1" fmla="*/ 0 h 1377078"/>
              <a:gd name="connsiteX2" fmla="*/ 1457766 w 1464179"/>
              <a:gd name="connsiteY2" fmla="*/ 7999 h 1377078"/>
              <a:gd name="connsiteX3" fmla="*/ 1464179 w 1464179"/>
              <a:gd name="connsiteY3" fmla="*/ 134995 h 1377078"/>
              <a:gd name="connsiteX4" fmla="*/ 222096 w 1464179"/>
              <a:gd name="connsiteY4" fmla="*/ 1377078 h 1377078"/>
              <a:gd name="connsiteX5" fmla="*/ 95100 w 1464179"/>
              <a:gd name="connsiteY5" fmla="*/ 1370665 h 1377078"/>
              <a:gd name="connsiteX6" fmla="*/ 0 w 1464179"/>
              <a:gd name="connsiteY6" fmla="*/ 1356151 h 1377078"/>
            </a:gdLst>
            <a:ahLst/>
            <a:cxnLst/>
            <a:rect l="l" t="t" r="r" b="b"/>
            <a:pathLst>
              <a:path w="1464179" h="1377078">
                <a:moveTo>
                  <a:pt x="0" y="0"/>
                </a:moveTo>
                <a:lnTo>
                  <a:pt x="1456545" y="0"/>
                </a:lnTo>
                <a:lnTo>
                  <a:pt x="1457766" y="7999"/>
                </a:lnTo>
                <a:cubicBezTo>
                  <a:pt x="1462007" y="49755"/>
                  <a:pt x="1464179" y="92121"/>
                  <a:pt x="1464179" y="134995"/>
                </a:cubicBezTo>
                <a:cubicBezTo>
                  <a:pt x="1464179" y="820978"/>
                  <a:pt x="908079" y="1377078"/>
                  <a:pt x="222096" y="1377078"/>
                </a:cubicBezTo>
                <a:cubicBezTo>
                  <a:pt x="179222" y="1377078"/>
                  <a:pt x="136856" y="1374906"/>
                  <a:pt x="95100" y="1370665"/>
                </a:cubicBezTo>
                <a:lnTo>
                  <a:pt x="0" y="1356151"/>
                </a:lnTo>
                <a:close/>
              </a:path>
            </a:pathLst>
          </a:custGeom>
          <a:gradFill>
            <a:gsLst>
              <a:gs pos="0">
                <a:schemeClr val="bg1">
                  <a:alpha val="31038"/>
                </a:schemeClr>
              </a:gs>
              <a:gs pos="99000">
                <a:schemeClr val="accent1">
                  <a:lumMod val="40000"/>
                  <a:lumOff val="60000"/>
                  <a:alpha val="18212"/>
                </a:schemeClr>
              </a:gs>
            </a:gsLst>
            <a:lin ang="6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978" y="0"/>
            <a:ext cx="1464179" cy="1377078"/>
          </a:xfrm>
          <a:custGeom>
            <a:avLst/>
            <a:gdLst>
              <a:gd name="connsiteX0" fmla="*/ 0 w 1464179"/>
              <a:gd name="connsiteY0" fmla="*/ 0 h 1377078"/>
              <a:gd name="connsiteX1" fmla="*/ 1456545 w 1464179"/>
              <a:gd name="connsiteY1" fmla="*/ 0 h 1377078"/>
              <a:gd name="connsiteX2" fmla="*/ 1457766 w 1464179"/>
              <a:gd name="connsiteY2" fmla="*/ 7999 h 1377078"/>
              <a:gd name="connsiteX3" fmla="*/ 1464179 w 1464179"/>
              <a:gd name="connsiteY3" fmla="*/ 134995 h 1377078"/>
              <a:gd name="connsiteX4" fmla="*/ 222096 w 1464179"/>
              <a:gd name="connsiteY4" fmla="*/ 1377078 h 1377078"/>
              <a:gd name="connsiteX5" fmla="*/ 95100 w 1464179"/>
              <a:gd name="connsiteY5" fmla="*/ 1370665 h 1377078"/>
              <a:gd name="connsiteX6" fmla="*/ 0 w 1464179"/>
              <a:gd name="connsiteY6" fmla="*/ 1356151 h 1377078"/>
            </a:gdLst>
            <a:ahLst/>
            <a:cxnLst/>
            <a:rect l="l" t="t" r="r" b="b"/>
            <a:pathLst>
              <a:path w="1464179" h="1377078">
                <a:moveTo>
                  <a:pt x="0" y="0"/>
                </a:moveTo>
                <a:lnTo>
                  <a:pt x="1456545" y="0"/>
                </a:lnTo>
                <a:lnTo>
                  <a:pt x="1457766" y="7999"/>
                </a:lnTo>
                <a:cubicBezTo>
                  <a:pt x="1462007" y="49755"/>
                  <a:pt x="1464179" y="92121"/>
                  <a:pt x="1464179" y="134995"/>
                </a:cubicBezTo>
                <a:cubicBezTo>
                  <a:pt x="1464179" y="820978"/>
                  <a:pt x="908079" y="1377078"/>
                  <a:pt x="222096" y="1377078"/>
                </a:cubicBezTo>
                <a:cubicBezTo>
                  <a:pt x="179222" y="1377078"/>
                  <a:pt x="136856" y="1374906"/>
                  <a:pt x="95100" y="1370665"/>
                </a:cubicBezTo>
                <a:lnTo>
                  <a:pt x="0" y="1356151"/>
                </a:lnTo>
                <a:close/>
              </a:path>
            </a:pathLst>
          </a:custGeom>
          <a:gradFill>
            <a:gsLst>
              <a:gs pos="0">
                <a:schemeClr val="bg1">
                  <a:alpha val="31038"/>
                </a:schemeClr>
              </a:gs>
              <a:gs pos="99000">
                <a:schemeClr val="accent1">
                  <a:lumMod val="40000"/>
                  <a:lumOff val="60000"/>
                  <a:alpha val="54000"/>
                </a:schemeClr>
              </a:gs>
            </a:gsLst>
            <a:lin ang="6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0" y="0"/>
            <a:ext cx="850336" cy="875004"/>
          </a:xfrm>
          <a:custGeom>
            <a:avLst/>
            <a:gdLst>
              <a:gd name="connsiteX0" fmla="*/ 0 w 850336"/>
              <a:gd name="connsiteY0" fmla="*/ 0 h 875004"/>
              <a:gd name="connsiteX1" fmla="*/ 836879 w 850336"/>
              <a:gd name="connsiteY1" fmla="*/ 0 h 875004"/>
              <a:gd name="connsiteX2" fmla="*/ 846534 w 850336"/>
              <a:gd name="connsiteY2" fmla="*/ 63260 h 875004"/>
              <a:gd name="connsiteX3" fmla="*/ 850336 w 850336"/>
              <a:gd name="connsiteY3" fmla="*/ 138557 h 875004"/>
              <a:gd name="connsiteX4" fmla="*/ 113889 w 850336"/>
              <a:gd name="connsiteY4" fmla="*/ 875004 h 875004"/>
              <a:gd name="connsiteX5" fmla="*/ 0 w 850336"/>
              <a:gd name="connsiteY5" fmla="*/ 863523 h 875004"/>
            </a:gdLst>
            <a:ahLst/>
            <a:cxnLst/>
            <a:rect l="l" t="t" r="r" b="b"/>
            <a:pathLst>
              <a:path w="850336" h="875004">
                <a:moveTo>
                  <a:pt x="0" y="0"/>
                </a:moveTo>
                <a:lnTo>
                  <a:pt x="836879" y="0"/>
                </a:lnTo>
                <a:lnTo>
                  <a:pt x="846534" y="63260"/>
                </a:lnTo>
                <a:cubicBezTo>
                  <a:pt x="849048" y="88017"/>
                  <a:pt x="850336" y="113137"/>
                  <a:pt x="850336" y="138557"/>
                </a:cubicBezTo>
                <a:cubicBezTo>
                  <a:pt x="850336" y="545285"/>
                  <a:pt x="520617" y="875004"/>
                  <a:pt x="113889" y="875004"/>
                </a:cubicBezTo>
                <a:lnTo>
                  <a:pt x="0" y="863523"/>
                </a:ln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5400000">
            <a:off x="5683730" y="377500"/>
            <a:ext cx="662598" cy="1149145"/>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9" name="标题 1"/>
          <p:cNvSpPr txBox="1"/>
          <p:nvPr/>
        </p:nvSpPr>
        <p:spPr>
          <a:xfrm rot="5400000">
            <a:off x="519036" y="5654590"/>
            <a:ext cx="662598" cy="1149145"/>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10" name="标题 1"/>
          <p:cNvSpPr txBox="1"/>
          <p:nvPr/>
        </p:nvSpPr>
        <p:spPr>
          <a:xfrm>
            <a:off x="6480452" y="0"/>
            <a:ext cx="5045714" cy="6858000"/>
          </a:xfrm>
          <a:custGeom>
            <a:avLst/>
            <a:gdLst>
              <a:gd name="connsiteX0" fmla="*/ 1390696 w 5045714"/>
              <a:gd name="connsiteY0" fmla="*/ 0 h 6858000"/>
              <a:gd name="connsiteX1" fmla="*/ 5045714 w 5045714"/>
              <a:gd name="connsiteY1" fmla="*/ 0 h 6858000"/>
              <a:gd name="connsiteX2" fmla="*/ 5045714 w 5045714"/>
              <a:gd name="connsiteY2" fmla="*/ 6858000 h 6858000"/>
              <a:gd name="connsiteX3" fmla="*/ 1472186 w 5045714"/>
              <a:gd name="connsiteY3" fmla="*/ 6858000 h 6858000"/>
              <a:gd name="connsiteX4" fmla="*/ 1413849 w 5045714"/>
              <a:gd name="connsiteY4" fmla="*/ 6802380 h 6858000"/>
              <a:gd name="connsiteX5" fmla="*/ 0 w 5045714"/>
              <a:gd name="connsiteY5" fmla="*/ 3389048 h 6858000"/>
              <a:gd name="connsiteX6" fmla="*/ 1254014 w 5045714"/>
              <a:gd name="connsiteY6" fmla="*/ 143361 h 6858000"/>
            </a:gdLst>
            <a:ahLst/>
            <a:cxnLst/>
            <a:rect l="l" t="t" r="r" b="b"/>
            <a:pathLst>
              <a:path w="5045714" h="6858000">
                <a:moveTo>
                  <a:pt x="1390696" y="0"/>
                </a:moveTo>
                <a:lnTo>
                  <a:pt x="5045714" y="0"/>
                </a:lnTo>
                <a:lnTo>
                  <a:pt x="5045714"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alpha val="12229"/>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906404" y="0"/>
            <a:ext cx="5179271" cy="6858000"/>
          </a:xfrm>
          <a:custGeom>
            <a:avLst/>
            <a:gdLst>
              <a:gd name="connsiteX0" fmla="*/ 1390696 w 5045714"/>
              <a:gd name="connsiteY0" fmla="*/ 0 h 6858000"/>
              <a:gd name="connsiteX1" fmla="*/ 5045714 w 5045714"/>
              <a:gd name="connsiteY1" fmla="*/ 0 h 6858000"/>
              <a:gd name="connsiteX2" fmla="*/ 5045714 w 5045714"/>
              <a:gd name="connsiteY2" fmla="*/ 6858000 h 6858000"/>
              <a:gd name="connsiteX3" fmla="*/ 1472186 w 5045714"/>
              <a:gd name="connsiteY3" fmla="*/ 6858000 h 6858000"/>
              <a:gd name="connsiteX4" fmla="*/ 1413849 w 5045714"/>
              <a:gd name="connsiteY4" fmla="*/ 6802380 h 6858000"/>
              <a:gd name="connsiteX5" fmla="*/ 0 w 5045714"/>
              <a:gd name="connsiteY5" fmla="*/ 3389048 h 6858000"/>
              <a:gd name="connsiteX6" fmla="*/ 1254014 w 5045714"/>
              <a:gd name="connsiteY6" fmla="*/ 143361 h 6858000"/>
            </a:gdLst>
            <a:ahLst/>
            <a:cxnLst/>
            <a:rect l="l" t="t" r="r" b="b"/>
            <a:pathLst>
              <a:path w="5045714" h="6858000">
                <a:moveTo>
                  <a:pt x="1390696" y="0"/>
                </a:moveTo>
                <a:lnTo>
                  <a:pt x="5045714" y="0"/>
                </a:lnTo>
                <a:lnTo>
                  <a:pt x="5045714"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alpha val="83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7415702" y="0"/>
            <a:ext cx="4566040" cy="6858000"/>
          </a:xfrm>
          <a:custGeom>
            <a:avLst/>
            <a:gdLst>
              <a:gd name="connsiteX0" fmla="*/ 1390696 w 4566040"/>
              <a:gd name="connsiteY0" fmla="*/ 0 h 6858000"/>
              <a:gd name="connsiteX1" fmla="*/ 4566040 w 4566040"/>
              <a:gd name="connsiteY1" fmla="*/ 0 h 6858000"/>
              <a:gd name="connsiteX2" fmla="*/ 4566040 w 4566040"/>
              <a:gd name="connsiteY2" fmla="*/ 6858000 h 6858000"/>
              <a:gd name="connsiteX3" fmla="*/ 1472186 w 4566040"/>
              <a:gd name="connsiteY3" fmla="*/ 6858000 h 6858000"/>
              <a:gd name="connsiteX4" fmla="*/ 1413849 w 4566040"/>
              <a:gd name="connsiteY4" fmla="*/ 6802380 h 6858000"/>
              <a:gd name="connsiteX5" fmla="*/ 0 w 4566040"/>
              <a:gd name="connsiteY5" fmla="*/ 3389048 h 6858000"/>
              <a:gd name="connsiteX6" fmla="*/ 1254014 w 4566040"/>
              <a:gd name="connsiteY6" fmla="*/ 143361 h 6858000"/>
            </a:gdLst>
            <a:ahLst/>
            <a:cxnLst/>
            <a:rect l="l" t="t" r="r" b="b"/>
            <a:pathLst>
              <a:path w="4566040" h="6858000">
                <a:moveTo>
                  <a:pt x="1390696" y="0"/>
                </a:moveTo>
                <a:lnTo>
                  <a:pt x="4566040" y="0"/>
                </a:lnTo>
                <a:lnTo>
                  <a:pt x="4566040"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lumMod val="60000"/>
              <a:lumOff val="40000"/>
              <a:alpha val="55809"/>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13" name="图片 12"/>
          <p:cNvPicPr>
            <a:picLocks noChangeAspect="1"/>
          </p:cNvPicPr>
          <p:nvPr/>
        </p:nvPicPr>
        <p:blipFill>
          <a:blip r:embed="rId2">
            <a:alphaModFix amt="100000"/>
          </a:blip>
          <a:srcRect/>
          <a:stretch>
            <a:fillRect/>
          </a:stretch>
        </p:blipFill>
        <p:spPr>
          <a:xfrm>
            <a:off x="7810501" y="-6418"/>
            <a:ext cx="4381500" cy="6870836"/>
          </a:xfrm>
          <a:custGeom>
            <a:avLst/>
            <a:gdLst>
              <a:gd name="connsiteX0" fmla="*/ 1345447 w 3981033"/>
              <a:gd name="connsiteY0" fmla="*/ 0 h 6242845"/>
              <a:gd name="connsiteX1" fmla="*/ 3981033 w 3981033"/>
              <a:gd name="connsiteY1" fmla="*/ 0 h 6242845"/>
              <a:gd name="connsiteX2" fmla="*/ 3981033 w 3981033"/>
              <a:gd name="connsiteY2" fmla="*/ 6242845 h 6242845"/>
              <a:gd name="connsiteX3" fmla="*/ 1264376 w 3981033"/>
              <a:gd name="connsiteY3" fmla="*/ 6242845 h 6242845"/>
              <a:gd name="connsiteX4" fmla="*/ 1219890 w 3981033"/>
              <a:gd name="connsiteY4" fmla="*/ 6197983 h 6242845"/>
              <a:gd name="connsiteX5" fmla="*/ 0 w 3981033"/>
              <a:gd name="connsiteY5" fmla="*/ 3162300 h 6242845"/>
              <a:gd name="connsiteX6" fmla="*/ 1219890 w 3981033"/>
              <a:gd name="connsiteY6" fmla="*/ 126617 h 6242845"/>
            </a:gdLst>
            <a:ahLst/>
            <a:cxnLst/>
            <a:rect l="l" t="t" r="r" b="b"/>
            <a:pathLst>
              <a:path w="3981033" h="6242845">
                <a:moveTo>
                  <a:pt x="1345447" y="0"/>
                </a:moveTo>
                <a:lnTo>
                  <a:pt x="3981033" y="0"/>
                </a:lnTo>
                <a:lnTo>
                  <a:pt x="3981033" y="6242845"/>
                </a:lnTo>
                <a:lnTo>
                  <a:pt x="1264376" y="6242845"/>
                </a:lnTo>
                <a:lnTo>
                  <a:pt x="1219890" y="6197983"/>
                </a:lnTo>
                <a:cubicBezTo>
                  <a:pt x="461952" y="5396204"/>
                  <a:pt x="0" y="4331120"/>
                  <a:pt x="0" y="3162300"/>
                </a:cubicBezTo>
                <a:cubicBezTo>
                  <a:pt x="0" y="1993480"/>
                  <a:pt x="461952" y="928396"/>
                  <a:pt x="1219890" y="126617"/>
                </a:cubicBezTo>
                <a:close/>
              </a:path>
            </a:pathLst>
          </a:custGeom>
          <a:noFill/>
          <a:ln>
            <a:noFill/>
          </a:ln>
        </p:spPr>
      </p:pic>
      <p:sp>
        <p:nvSpPr>
          <p:cNvPr id="14" name="标题 1"/>
          <p:cNvSpPr txBox="1"/>
          <p:nvPr/>
        </p:nvSpPr>
        <p:spPr>
          <a:xfrm>
            <a:off x="10997359" y="1097920"/>
            <a:ext cx="1212929" cy="4647866"/>
          </a:xfrm>
          <a:custGeom>
            <a:avLst/>
            <a:gdLst>
              <a:gd name="connsiteX0" fmla="*/ 1614031 w 1614031"/>
              <a:gd name="connsiteY0" fmla="*/ 0 h 6184864"/>
              <a:gd name="connsiteX1" fmla="*/ 1614031 w 1614031"/>
              <a:gd name="connsiteY1" fmla="*/ 6184864 h 6184864"/>
              <a:gd name="connsiteX2" fmla="*/ 1373589 w 1614031"/>
              <a:gd name="connsiteY2" fmla="*/ 6005065 h 6184864"/>
              <a:gd name="connsiteX3" fmla="*/ 0 w 1614031"/>
              <a:gd name="connsiteY3" fmla="*/ 3092432 h 6184864"/>
              <a:gd name="connsiteX4" fmla="*/ 1373589 w 1614031"/>
              <a:gd name="connsiteY4" fmla="*/ 179800 h 6184864"/>
            </a:gdLst>
            <a:ahLst/>
            <a:cxnLst/>
            <a:rect l="l" t="t" r="r" b="b"/>
            <a:pathLst>
              <a:path w="1614031" h="6184864">
                <a:moveTo>
                  <a:pt x="1614031" y="0"/>
                </a:moveTo>
                <a:lnTo>
                  <a:pt x="1614031" y="6184864"/>
                </a:lnTo>
                <a:lnTo>
                  <a:pt x="1373589" y="6005065"/>
                </a:lnTo>
                <a:cubicBezTo>
                  <a:pt x="534704" y="5312755"/>
                  <a:pt x="0" y="4265037"/>
                  <a:pt x="0" y="3092432"/>
                </a:cubicBezTo>
                <a:cubicBezTo>
                  <a:pt x="0" y="1919827"/>
                  <a:pt x="534704" y="872109"/>
                  <a:pt x="1373589" y="179800"/>
                </a:cubicBez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flipH="1">
            <a:off x="7037927" y="3090118"/>
            <a:ext cx="2048765" cy="692055"/>
          </a:xfrm>
          <a:custGeom>
            <a:avLst/>
            <a:gdLst>
              <a:gd name="connsiteX0" fmla="*/ 985324 w 1954210"/>
              <a:gd name="connsiteY0" fmla="*/ 0 h 1147870"/>
              <a:gd name="connsiteX1" fmla="*/ 1280281 w 1954210"/>
              <a:gd name="connsiteY1" fmla="*/ 0 h 1147870"/>
              <a:gd name="connsiteX2" fmla="*/ 1462005 w 1954210"/>
              <a:gd name="connsiteY2" fmla="*/ 574392 h 1147870"/>
              <a:gd name="connsiteX3" fmla="*/ 1280281 w 1954210"/>
              <a:gd name="connsiteY3" fmla="*/ 1147870 h 1147870"/>
              <a:gd name="connsiteX4" fmla="*/ 985324 w 1954210"/>
              <a:gd name="connsiteY4" fmla="*/ 1147870 h 1147870"/>
              <a:gd name="connsiteX5" fmla="*/ 1167960 w 1954210"/>
              <a:gd name="connsiteY5" fmla="*/ 574392 h 1147870"/>
              <a:gd name="connsiteX6" fmla="*/ 0 w 1954210"/>
              <a:gd name="connsiteY6" fmla="*/ 0 h 1147870"/>
              <a:gd name="connsiteX7" fmla="*/ 294045 w 1954210"/>
              <a:gd name="connsiteY7" fmla="*/ 0 h 1147870"/>
              <a:gd name="connsiteX8" fmla="*/ 475768 w 1954210"/>
              <a:gd name="connsiteY8" fmla="*/ 574392 h 1147870"/>
              <a:gd name="connsiteX9" fmla="*/ 294045 w 1954210"/>
              <a:gd name="connsiteY9" fmla="*/ 1147870 h 1147870"/>
              <a:gd name="connsiteX10" fmla="*/ 0 w 1954210"/>
              <a:gd name="connsiteY10" fmla="*/ 1147870 h 1147870"/>
              <a:gd name="connsiteX11" fmla="*/ 181724 w 1954210"/>
              <a:gd name="connsiteY11" fmla="*/ 574392 h 1147870"/>
              <a:gd name="connsiteX12" fmla="*/ 493118 w 1954210"/>
              <a:gd name="connsiteY12" fmla="*/ 0 h 1147870"/>
              <a:gd name="connsiteX13" fmla="*/ 787163 w 1954210"/>
              <a:gd name="connsiteY13" fmla="*/ 0 h 1147870"/>
              <a:gd name="connsiteX14" fmla="*/ 968886 w 1954210"/>
              <a:gd name="connsiteY14" fmla="*/ 574392 h 1147870"/>
              <a:gd name="connsiteX15" fmla="*/ 787163 w 1954210"/>
              <a:gd name="connsiteY15" fmla="*/ 1147870 h 1147870"/>
              <a:gd name="connsiteX16" fmla="*/ 493118 w 1954210"/>
              <a:gd name="connsiteY16" fmla="*/ 1147870 h 1147870"/>
              <a:gd name="connsiteX17" fmla="*/ 674842 w 1954210"/>
              <a:gd name="connsiteY17" fmla="*/ 574392 h 1147870"/>
              <a:gd name="connsiteX18" fmla="*/ 1478442 w 1954210"/>
              <a:gd name="connsiteY18" fmla="*/ 0 h 1147870"/>
              <a:gd name="connsiteX19" fmla="*/ 1772486 w 1954210"/>
              <a:gd name="connsiteY19" fmla="*/ 0 h 1147870"/>
              <a:gd name="connsiteX20" fmla="*/ 1954210 w 1954210"/>
              <a:gd name="connsiteY20" fmla="*/ 574392 h 1147870"/>
              <a:gd name="connsiteX21" fmla="*/ 1772486 w 1954210"/>
              <a:gd name="connsiteY21" fmla="*/ 1147870 h 1147870"/>
              <a:gd name="connsiteX22" fmla="*/ 1478442 w 1954210"/>
              <a:gd name="connsiteY22" fmla="*/ 1147870 h 1147870"/>
              <a:gd name="connsiteX23" fmla="*/ 1660166 w 1954210"/>
              <a:gd name="connsiteY23" fmla="*/ 574392 h 1147870"/>
            </a:gdLst>
            <a:ahLst/>
            <a:cxnLst/>
            <a:rect l="l" t="t" r="r" b="b"/>
            <a:pathLst>
              <a:path w="1954210" h="1147870">
                <a:moveTo>
                  <a:pt x="985324" y="0"/>
                </a:moveTo>
                <a:lnTo>
                  <a:pt x="1280281" y="0"/>
                </a:lnTo>
                <a:lnTo>
                  <a:pt x="1462005" y="574392"/>
                </a:lnTo>
                <a:lnTo>
                  <a:pt x="1280281" y="1147870"/>
                </a:lnTo>
                <a:lnTo>
                  <a:pt x="985324" y="1147870"/>
                </a:lnTo>
                <a:lnTo>
                  <a:pt x="1167960" y="574392"/>
                </a:lnTo>
                <a:close/>
                <a:moveTo>
                  <a:pt x="0" y="0"/>
                </a:moveTo>
                <a:lnTo>
                  <a:pt x="294045" y="0"/>
                </a:lnTo>
                <a:lnTo>
                  <a:pt x="475768" y="574392"/>
                </a:lnTo>
                <a:lnTo>
                  <a:pt x="294045" y="1147870"/>
                </a:lnTo>
                <a:lnTo>
                  <a:pt x="0" y="1147870"/>
                </a:lnTo>
                <a:lnTo>
                  <a:pt x="181724" y="574392"/>
                </a:lnTo>
                <a:close/>
                <a:moveTo>
                  <a:pt x="493118" y="0"/>
                </a:moveTo>
                <a:lnTo>
                  <a:pt x="787163" y="0"/>
                </a:lnTo>
                <a:lnTo>
                  <a:pt x="968886" y="574392"/>
                </a:lnTo>
                <a:lnTo>
                  <a:pt x="787163" y="1147870"/>
                </a:lnTo>
                <a:lnTo>
                  <a:pt x="493118" y="1147870"/>
                </a:lnTo>
                <a:lnTo>
                  <a:pt x="674842" y="574392"/>
                </a:lnTo>
                <a:close/>
                <a:moveTo>
                  <a:pt x="1478442" y="0"/>
                </a:moveTo>
                <a:lnTo>
                  <a:pt x="1772486" y="0"/>
                </a:lnTo>
                <a:lnTo>
                  <a:pt x="1954210" y="574392"/>
                </a:lnTo>
                <a:lnTo>
                  <a:pt x="1772486" y="1147870"/>
                </a:lnTo>
                <a:lnTo>
                  <a:pt x="1478442" y="1147870"/>
                </a:lnTo>
                <a:lnTo>
                  <a:pt x="1660166" y="574392"/>
                </a:lnTo>
                <a:close/>
              </a:path>
            </a:pathLst>
          </a:custGeom>
          <a:gradFill>
            <a:gsLst>
              <a:gs pos="0">
                <a:schemeClr val="accent1">
                  <a:alpha val="0"/>
                </a:schemeClr>
              </a:gs>
              <a:gs pos="100000">
                <a:schemeClr val="bg1"/>
              </a:gs>
            </a:gsLst>
            <a:lin ang="0" scaled="0"/>
          </a:gradFill>
          <a:ln w="9128" cap="flat">
            <a:no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flipH="1">
            <a:off x="11148084" y="3245265"/>
            <a:ext cx="1045542" cy="353175"/>
          </a:xfrm>
          <a:custGeom>
            <a:avLst/>
            <a:gdLst>
              <a:gd name="connsiteX0" fmla="*/ 985324 w 1954210"/>
              <a:gd name="connsiteY0" fmla="*/ 0 h 1147870"/>
              <a:gd name="connsiteX1" fmla="*/ 1280281 w 1954210"/>
              <a:gd name="connsiteY1" fmla="*/ 0 h 1147870"/>
              <a:gd name="connsiteX2" fmla="*/ 1462005 w 1954210"/>
              <a:gd name="connsiteY2" fmla="*/ 574392 h 1147870"/>
              <a:gd name="connsiteX3" fmla="*/ 1280281 w 1954210"/>
              <a:gd name="connsiteY3" fmla="*/ 1147870 h 1147870"/>
              <a:gd name="connsiteX4" fmla="*/ 985324 w 1954210"/>
              <a:gd name="connsiteY4" fmla="*/ 1147870 h 1147870"/>
              <a:gd name="connsiteX5" fmla="*/ 1167960 w 1954210"/>
              <a:gd name="connsiteY5" fmla="*/ 574392 h 1147870"/>
              <a:gd name="connsiteX6" fmla="*/ 0 w 1954210"/>
              <a:gd name="connsiteY6" fmla="*/ 0 h 1147870"/>
              <a:gd name="connsiteX7" fmla="*/ 294045 w 1954210"/>
              <a:gd name="connsiteY7" fmla="*/ 0 h 1147870"/>
              <a:gd name="connsiteX8" fmla="*/ 475768 w 1954210"/>
              <a:gd name="connsiteY8" fmla="*/ 574392 h 1147870"/>
              <a:gd name="connsiteX9" fmla="*/ 294045 w 1954210"/>
              <a:gd name="connsiteY9" fmla="*/ 1147870 h 1147870"/>
              <a:gd name="connsiteX10" fmla="*/ 0 w 1954210"/>
              <a:gd name="connsiteY10" fmla="*/ 1147870 h 1147870"/>
              <a:gd name="connsiteX11" fmla="*/ 181724 w 1954210"/>
              <a:gd name="connsiteY11" fmla="*/ 574392 h 1147870"/>
              <a:gd name="connsiteX12" fmla="*/ 493118 w 1954210"/>
              <a:gd name="connsiteY12" fmla="*/ 0 h 1147870"/>
              <a:gd name="connsiteX13" fmla="*/ 787163 w 1954210"/>
              <a:gd name="connsiteY13" fmla="*/ 0 h 1147870"/>
              <a:gd name="connsiteX14" fmla="*/ 968886 w 1954210"/>
              <a:gd name="connsiteY14" fmla="*/ 574392 h 1147870"/>
              <a:gd name="connsiteX15" fmla="*/ 787163 w 1954210"/>
              <a:gd name="connsiteY15" fmla="*/ 1147870 h 1147870"/>
              <a:gd name="connsiteX16" fmla="*/ 493118 w 1954210"/>
              <a:gd name="connsiteY16" fmla="*/ 1147870 h 1147870"/>
              <a:gd name="connsiteX17" fmla="*/ 674842 w 1954210"/>
              <a:gd name="connsiteY17" fmla="*/ 574392 h 1147870"/>
              <a:gd name="connsiteX18" fmla="*/ 1478442 w 1954210"/>
              <a:gd name="connsiteY18" fmla="*/ 0 h 1147870"/>
              <a:gd name="connsiteX19" fmla="*/ 1772486 w 1954210"/>
              <a:gd name="connsiteY19" fmla="*/ 0 h 1147870"/>
              <a:gd name="connsiteX20" fmla="*/ 1954210 w 1954210"/>
              <a:gd name="connsiteY20" fmla="*/ 574392 h 1147870"/>
              <a:gd name="connsiteX21" fmla="*/ 1772486 w 1954210"/>
              <a:gd name="connsiteY21" fmla="*/ 1147870 h 1147870"/>
              <a:gd name="connsiteX22" fmla="*/ 1478442 w 1954210"/>
              <a:gd name="connsiteY22" fmla="*/ 1147870 h 1147870"/>
              <a:gd name="connsiteX23" fmla="*/ 1660166 w 1954210"/>
              <a:gd name="connsiteY23" fmla="*/ 574392 h 1147870"/>
            </a:gdLst>
            <a:ahLst/>
            <a:cxnLst/>
            <a:rect l="l" t="t" r="r" b="b"/>
            <a:pathLst>
              <a:path w="1954210" h="1147870">
                <a:moveTo>
                  <a:pt x="985324" y="0"/>
                </a:moveTo>
                <a:lnTo>
                  <a:pt x="1280281" y="0"/>
                </a:lnTo>
                <a:lnTo>
                  <a:pt x="1462005" y="574392"/>
                </a:lnTo>
                <a:lnTo>
                  <a:pt x="1280281" y="1147870"/>
                </a:lnTo>
                <a:lnTo>
                  <a:pt x="985324" y="1147870"/>
                </a:lnTo>
                <a:lnTo>
                  <a:pt x="1167960" y="574392"/>
                </a:lnTo>
                <a:close/>
                <a:moveTo>
                  <a:pt x="0" y="0"/>
                </a:moveTo>
                <a:lnTo>
                  <a:pt x="294045" y="0"/>
                </a:lnTo>
                <a:lnTo>
                  <a:pt x="475768" y="574392"/>
                </a:lnTo>
                <a:lnTo>
                  <a:pt x="294045" y="1147870"/>
                </a:lnTo>
                <a:lnTo>
                  <a:pt x="0" y="1147870"/>
                </a:lnTo>
                <a:lnTo>
                  <a:pt x="181724" y="574392"/>
                </a:lnTo>
                <a:close/>
                <a:moveTo>
                  <a:pt x="493118" y="0"/>
                </a:moveTo>
                <a:lnTo>
                  <a:pt x="787163" y="0"/>
                </a:lnTo>
                <a:lnTo>
                  <a:pt x="968886" y="574392"/>
                </a:lnTo>
                <a:lnTo>
                  <a:pt x="787163" y="1147870"/>
                </a:lnTo>
                <a:lnTo>
                  <a:pt x="493118" y="1147870"/>
                </a:lnTo>
                <a:lnTo>
                  <a:pt x="674842" y="574392"/>
                </a:lnTo>
                <a:close/>
                <a:moveTo>
                  <a:pt x="1478442" y="0"/>
                </a:moveTo>
                <a:lnTo>
                  <a:pt x="1772486" y="0"/>
                </a:lnTo>
                <a:lnTo>
                  <a:pt x="1954210" y="574392"/>
                </a:lnTo>
                <a:lnTo>
                  <a:pt x="1772486" y="1147870"/>
                </a:lnTo>
                <a:lnTo>
                  <a:pt x="1478442" y="1147870"/>
                </a:lnTo>
                <a:lnTo>
                  <a:pt x="1660166" y="574392"/>
                </a:lnTo>
                <a:close/>
              </a:path>
            </a:pathLst>
          </a:custGeom>
          <a:gradFill>
            <a:gsLst>
              <a:gs pos="0">
                <a:schemeClr val="accent1">
                  <a:alpha val="0"/>
                </a:schemeClr>
              </a:gs>
              <a:gs pos="100000">
                <a:schemeClr val="bg1"/>
              </a:gs>
            </a:gsLst>
            <a:lin ang="0" scaled="0"/>
          </a:gradFill>
          <a:ln w="9128"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801360" y="3494436"/>
            <a:ext cx="5297180" cy="2093563"/>
          </a:xfrm>
          <a:prstGeom prst="rect">
            <a:avLst/>
          </a:prstGeom>
          <a:noFill/>
          <a:ln>
            <a:noFill/>
          </a:ln>
        </p:spPr>
        <p:txBody>
          <a:bodyPr vert="horz" wrap="square" lIns="91440" tIns="45720" rIns="91440" bIns="45720" rtlCol="0" anchor="t"/>
          <a:lstStyle/>
          <a:p>
            <a:pPr algn="l">
              <a:lnSpc>
                <a:spcPct val="130000"/>
              </a:lnSpc>
            </a:pPr>
            <a:r>
              <a:rPr kumimoji="1" lang="en-US" altLang="zh-CN" sz="40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盟会带来的价值与展望</a:t>
            </a:r>
            <a:endParaRPr kumimoji="1" lang="zh-CN" altLang="en-US"/>
          </a:p>
        </p:txBody>
      </p:sp>
      <p:sp>
        <p:nvSpPr>
          <p:cNvPr id="18" name="标题 1"/>
          <p:cNvSpPr txBox="1"/>
          <p:nvPr/>
        </p:nvSpPr>
        <p:spPr>
          <a:xfrm>
            <a:off x="1112042" y="589281"/>
            <a:ext cx="3033238" cy="2793246"/>
          </a:xfrm>
          <a:prstGeom prst="rect">
            <a:avLst/>
          </a:prstGeom>
          <a:noFill/>
          <a:ln cap="sq">
            <a:noFill/>
          </a:ln>
          <a:effectLst>
            <a:outerShdw blurRad="457200" dist="127000" dir="5400000" sx="90000" sy="90000" rotWithShape="0">
              <a:srgbClr val="4E82EA">
                <a:alpha val="60000"/>
              </a:srgbClr>
            </a:outerShdw>
          </a:effectLst>
        </p:spPr>
        <p:txBody>
          <a:bodyPr vert="horz" wrap="square" lIns="0" tIns="0" rIns="0" bIns="0" rtlCol="0" anchor="b"/>
          <a:lstStyle/>
          <a:p>
            <a:pPr algn="l">
              <a:lnSpc>
                <a:spcPct val="110000"/>
              </a:lnSpc>
            </a:pPr>
            <a:r>
              <a:rPr kumimoji="1" lang="en-US" altLang="zh-CN" sz="11000">
                <a:ln w="12700">
                  <a:noFill/>
                </a:ln>
                <a:solidFill>
                  <a:srgbClr val="0F6FC6">
                    <a:alpha val="100000"/>
                  </a:srgbClr>
                </a:solidFill>
                <a:latin typeface="Source Han Sans CN Bold Bold" panose="020B0800000000000000"/>
                <a:ea typeface="Source Han Sans CN Bold Bold" panose="020B0800000000000000"/>
                <a:cs typeface="Source Han Sans CN Bold Bold" panose="020B0800000000000000"/>
              </a:rPr>
              <a:t>05</a:t>
            </a:r>
            <a:endParaRPr kumimoji="1" lang="zh-CN" altLang="en-US"/>
          </a:p>
        </p:txBody>
      </p:sp>
      <p:sp>
        <p:nvSpPr>
          <p:cNvPr id="21" name="标题 1"/>
          <p:cNvSpPr txBox="1"/>
          <p:nvPr/>
        </p:nvSpPr>
        <p:spPr>
          <a:xfrm>
            <a:off x="2957310" y="1990008"/>
            <a:ext cx="457402" cy="366121"/>
          </a:xfrm>
          <a:custGeom>
            <a:avLst/>
            <a:gdLst/>
            <a:ahLst/>
            <a:cxnLst/>
            <a:rect l="l" t="t" r="r" b="b"/>
            <a:pathLst>
              <a:path w="671826" h="537753">
                <a:moveTo>
                  <a:pt x="364331" y="0"/>
                </a:moveTo>
                <a:lnTo>
                  <a:pt x="671826" y="0"/>
                </a:lnTo>
                <a:lnTo>
                  <a:pt x="671826" y="244831"/>
                </a:lnTo>
                <a:cubicBezTo>
                  <a:pt x="668912" y="426510"/>
                  <a:pt x="566413" y="524151"/>
                  <a:pt x="364331" y="537753"/>
                </a:cubicBezTo>
                <a:lnTo>
                  <a:pt x="364331" y="409508"/>
                </a:lnTo>
                <a:cubicBezTo>
                  <a:pt x="410965" y="404651"/>
                  <a:pt x="446912" y="391535"/>
                  <a:pt x="472173" y="370161"/>
                </a:cubicBezTo>
                <a:cubicBezTo>
                  <a:pt x="494518" y="346843"/>
                  <a:pt x="505691" y="318183"/>
                  <a:pt x="505691" y="284178"/>
                </a:cubicBezTo>
                <a:lnTo>
                  <a:pt x="364331" y="284178"/>
                </a:lnTo>
                <a:close/>
                <a:moveTo>
                  <a:pt x="0" y="0"/>
                </a:moveTo>
                <a:lnTo>
                  <a:pt x="307495" y="0"/>
                </a:lnTo>
                <a:lnTo>
                  <a:pt x="307495" y="244831"/>
                </a:lnTo>
                <a:cubicBezTo>
                  <a:pt x="304580" y="426510"/>
                  <a:pt x="202082" y="524151"/>
                  <a:pt x="0" y="537753"/>
                </a:cubicBezTo>
                <a:lnTo>
                  <a:pt x="0" y="409508"/>
                </a:lnTo>
                <a:cubicBezTo>
                  <a:pt x="46634" y="404651"/>
                  <a:pt x="82581" y="391535"/>
                  <a:pt x="107842" y="370161"/>
                </a:cubicBezTo>
                <a:cubicBezTo>
                  <a:pt x="130187" y="346843"/>
                  <a:pt x="141360" y="318183"/>
                  <a:pt x="141360" y="284178"/>
                </a:cubicBezTo>
                <a:lnTo>
                  <a:pt x="0" y="284178"/>
                </a:lnTo>
                <a:close/>
              </a:path>
            </a:pathLst>
          </a:custGeom>
          <a:noFill/>
          <a:ln w="22225" cap="sq">
            <a:solidFill>
              <a:schemeClr val="accent1"/>
            </a:solidFill>
          </a:ln>
          <a:effectLst/>
        </p:spPr>
        <p:txBody>
          <a:bodyPr vert="horz" wrap="square" lIns="91440" tIns="45720" rIns="91440" bIns="45720" rtlCol="0" anchor="t"/>
          <a:lstStyle/>
          <a:p>
            <a:pPr algn="r">
              <a:lnSpc>
                <a:spcPct val="100000"/>
              </a:lnSpc>
            </a:pPr>
            <a:endParaRPr kumimoji="1" lang="zh-CN" altLang="en-US"/>
          </a:p>
        </p:txBody>
      </p:sp>
      <p:pic>
        <p:nvPicPr>
          <p:cNvPr id="28" name="图片 27" descr="奇迹盟会最新logo"/>
          <p:cNvPicPr>
            <a:picLocks noChangeAspect="1"/>
          </p:cNvPicPr>
          <p:nvPr/>
        </p:nvPicPr>
        <p:blipFill>
          <a:blip r:embed="rId3"/>
          <a:stretch>
            <a:fillRect/>
          </a:stretch>
        </p:blipFill>
        <p:spPr>
          <a:xfrm>
            <a:off x="617855" y="253365"/>
            <a:ext cx="3413125" cy="116395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6576" y="0"/>
            <a:ext cx="12228576" cy="6858000"/>
          </a:xfrm>
          <a:prstGeom prst="rect">
            <a:avLst/>
          </a:prstGeom>
          <a:solidFill>
            <a:schemeClr val="bg1">
              <a:lumMod val="95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6576" y="0"/>
            <a:ext cx="12228576" cy="6858000"/>
          </a:xfrm>
          <a:prstGeom prst="rect">
            <a:avLst/>
          </a:prstGeom>
          <a:gradFill>
            <a:gsLst>
              <a:gs pos="0">
                <a:schemeClr val="bg1"/>
              </a:gs>
              <a:gs pos="99000">
                <a:schemeClr val="accent1">
                  <a:lumMod val="20000"/>
                  <a:lumOff val="80000"/>
                </a:schemeClr>
              </a:gs>
            </a:gsLst>
            <a:lin ang="6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215072" y="1386959"/>
            <a:ext cx="4563362" cy="4617602"/>
          </a:xfrm>
          <a:prstGeom prst="roundRect">
            <a:avLst>
              <a:gd name="adj" fmla="val 2679"/>
            </a:avLst>
          </a:prstGeom>
          <a:solidFill>
            <a:schemeClr val="bg1"/>
          </a:solidFill>
          <a:ln w="12700" cap="sq">
            <a:gradFill>
              <a:gsLst>
                <a:gs pos="0">
                  <a:schemeClr val="accent1">
                    <a:lumMod val="40000"/>
                    <a:lumOff val="60000"/>
                  </a:schemeClr>
                </a:gs>
                <a:gs pos="41300">
                  <a:schemeClr val="bg1"/>
                </a:gs>
                <a:gs pos="65719">
                  <a:schemeClr val="bg1"/>
                </a:gs>
                <a:gs pos="100000">
                  <a:schemeClr val="accent1">
                    <a:lumMod val="40000"/>
                    <a:lumOff val="60000"/>
                  </a:schemeClr>
                </a:gs>
              </a:gsLst>
              <a:lin ang="2700000" scaled="0"/>
            </a:gradFill>
            <a:miter/>
          </a:ln>
          <a:effectLst>
            <a:outerShdw blurRad="419100" dist="38100" dir="2700000" algn="tl" rotWithShape="0">
              <a:schemeClr val="accent1">
                <a:lumMod val="75000"/>
                <a:alpha val="2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5" name="标题 1"/>
          <p:cNvSpPr txBox="1"/>
          <p:nvPr/>
        </p:nvSpPr>
        <p:spPr>
          <a:xfrm>
            <a:off x="1462290" y="1355891"/>
            <a:ext cx="4064944" cy="2554545"/>
          </a:xfrm>
          <a:prstGeom prst="rect">
            <a:avLst/>
          </a:prstGeom>
          <a:noFill/>
          <a:ln>
            <a:noFill/>
          </a:ln>
        </p:spPr>
        <p:txBody>
          <a:bodyPr vert="horz" wrap="square" lIns="0" tIns="0" rIns="0" bIns="0" rtlCol="0" anchor="ctr"/>
          <a:lstStyle/>
          <a:p>
            <a:pPr algn="ctr">
              <a:lnSpc>
                <a:spcPct val="100000"/>
              </a:lnSpc>
            </a:pPr>
            <a:r>
              <a:rPr kumimoji="1" lang="en-US" altLang="zh-CN" sz="13800">
                <a:ln w="12700">
                  <a:noFill/>
                </a:ln>
                <a:solidFill>
                  <a:srgbClr val="0F6FC6">
                    <a:alpha val="100000"/>
                  </a:srgbClr>
                </a:solidFill>
                <a:latin typeface="OPPOSans B" panose="00020600040101010101"/>
                <a:ea typeface="OPPOSans B" panose="00020600040101010101"/>
                <a:cs typeface="OPPOSans B" panose="00020600040101010101"/>
              </a:rPr>
              <a:t>1</a:t>
            </a:r>
            <a:endParaRPr kumimoji="1" lang="zh-CN" altLang="en-US"/>
          </a:p>
        </p:txBody>
      </p:sp>
      <p:sp>
        <p:nvSpPr>
          <p:cNvPr id="6" name="标题 1"/>
          <p:cNvSpPr txBox="1"/>
          <p:nvPr/>
        </p:nvSpPr>
        <p:spPr>
          <a:xfrm>
            <a:off x="3198109" y="3756150"/>
            <a:ext cx="597287" cy="45719"/>
          </a:xfrm>
          <a:prstGeom prst="rect">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7" name="标题 1"/>
          <p:cNvSpPr txBox="1"/>
          <p:nvPr/>
        </p:nvSpPr>
        <p:spPr>
          <a:xfrm>
            <a:off x="1462290" y="3925582"/>
            <a:ext cx="4068925" cy="1913182"/>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我们跟着盟会投资，收获的不仅仅是财富的增长，更重要的是认知的提升。在投资的道路上，认知的高度往往决定了我们财富的厚度。通过参与盟会组织的各种学习和交流活动，我们不断吸收着行业内的最新知识和信息，借鉴着其他投资者的成功经验和智慧。</a:t>
            </a:r>
            <a:endParaRPr kumimoji="1" lang="zh-CN" altLang="en-US"/>
          </a:p>
        </p:txBody>
      </p:sp>
      <p:sp>
        <p:nvSpPr>
          <p:cNvPr id="8" name="标题 1"/>
          <p:cNvSpPr txBox="1"/>
          <p:nvPr/>
        </p:nvSpPr>
        <p:spPr>
          <a:xfrm>
            <a:off x="6406696" y="1392735"/>
            <a:ext cx="4563362" cy="4617602"/>
          </a:xfrm>
          <a:prstGeom prst="roundRect">
            <a:avLst>
              <a:gd name="adj" fmla="val 2679"/>
            </a:avLst>
          </a:prstGeom>
          <a:solidFill>
            <a:schemeClr val="bg1"/>
          </a:solidFill>
          <a:ln w="12700" cap="sq">
            <a:gradFill>
              <a:gsLst>
                <a:gs pos="0">
                  <a:schemeClr val="accent1">
                    <a:lumMod val="40000"/>
                    <a:lumOff val="60000"/>
                  </a:schemeClr>
                </a:gs>
                <a:gs pos="41300">
                  <a:schemeClr val="bg1"/>
                </a:gs>
                <a:gs pos="65719">
                  <a:schemeClr val="bg1"/>
                </a:gs>
                <a:gs pos="100000">
                  <a:schemeClr val="accent1">
                    <a:lumMod val="40000"/>
                    <a:lumOff val="60000"/>
                  </a:schemeClr>
                </a:gs>
              </a:gsLst>
              <a:lin ang="2700000" scaled="0"/>
            </a:gradFill>
            <a:miter/>
          </a:ln>
          <a:effectLst>
            <a:outerShdw blurRad="419100" dist="38100" dir="2700000" algn="tl" rotWithShape="0">
              <a:schemeClr val="accent1">
                <a:lumMod val="75000"/>
                <a:alpha val="24000"/>
              </a:schemeClr>
            </a:outerShdw>
          </a:effectLst>
        </p:spPr>
        <p:txBody>
          <a:bodyPr vert="horz" wrap="square" lIns="91440" tIns="45720" rIns="91440" bIns="45720" rtlCol="0" anchor="ctr"/>
          <a:lstStyle/>
          <a:p>
            <a:pPr algn="ctr">
              <a:lnSpc>
                <a:spcPct val="100000"/>
              </a:lnSpc>
            </a:pPr>
            <a:endParaRPr kumimoji="1" lang="zh-CN" altLang="en-US"/>
          </a:p>
        </p:txBody>
      </p:sp>
      <p:sp>
        <p:nvSpPr>
          <p:cNvPr id="9" name="标题 1"/>
          <p:cNvSpPr txBox="1"/>
          <p:nvPr/>
        </p:nvSpPr>
        <p:spPr>
          <a:xfrm>
            <a:off x="6664766" y="1361667"/>
            <a:ext cx="4064943" cy="2554545"/>
          </a:xfrm>
          <a:prstGeom prst="rect">
            <a:avLst/>
          </a:prstGeom>
          <a:noFill/>
          <a:ln>
            <a:noFill/>
          </a:ln>
        </p:spPr>
        <p:txBody>
          <a:bodyPr vert="horz" wrap="square" lIns="0" tIns="0" rIns="0" bIns="0" rtlCol="0" anchor="ctr"/>
          <a:lstStyle/>
          <a:p>
            <a:pPr algn="ctr">
              <a:lnSpc>
                <a:spcPct val="100000"/>
              </a:lnSpc>
            </a:pPr>
            <a:r>
              <a:rPr kumimoji="1" lang="en-US" altLang="zh-CN" sz="13800">
                <a:ln w="12700">
                  <a:noFill/>
                </a:ln>
                <a:solidFill>
                  <a:srgbClr val="0F6FC6">
                    <a:alpha val="100000"/>
                  </a:srgbClr>
                </a:solidFill>
                <a:latin typeface="OPPOSans B" panose="00020600040101010101"/>
                <a:ea typeface="OPPOSans B" panose="00020600040101010101"/>
                <a:cs typeface="OPPOSans B" panose="00020600040101010101"/>
              </a:rPr>
              <a:t>2</a:t>
            </a:r>
            <a:endParaRPr kumimoji="1" lang="zh-CN" altLang="en-US"/>
          </a:p>
        </p:txBody>
      </p:sp>
      <p:sp>
        <p:nvSpPr>
          <p:cNvPr id="10" name="标题 1"/>
          <p:cNvSpPr txBox="1"/>
          <p:nvPr/>
        </p:nvSpPr>
        <p:spPr>
          <a:xfrm>
            <a:off x="8389733" y="3761926"/>
            <a:ext cx="597287" cy="45719"/>
          </a:xfrm>
          <a:prstGeom prst="rect">
            <a:avLst/>
          </a:prstGeom>
          <a:solidFill>
            <a:schemeClr val="accent1"/>
          </a:solidFill>
          <a:ln w="12700" cap="sq">
            <a:noFill/>
            <a:miter/>
          </a:ln>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6653914" y="3931358"/>
            <a:ext cx="4068925" cy="1913182"/>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这些宝贵的知识和经验逐渐转化为我们自己的认知和能力，让我们在投资时能够更加理性、分析市场，做出</a:t>
            </a:r>
            <a:r>
              <a:rPr kumimoji="1" lang="zh-CN" altLang="en-US" sz="140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合理</a:t>
            </a:r>
            <a:r>
              <a:rPr kumimoji="1" lang="en-US" altLang="zh-CN" sz="140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的投资决策。这种认知的提升，是无价的财富，它将伴随我们一生，帮助我们在未来的投资道路上走得更加稳健、更加长远。</a:t>
            </a:r>
            <a:endParaRPr kumimoji="1" lang="zh-CN" altLang="en-US"/>
          </a:p>
        </p:txBody>
      </p:sp>
      <p:sp>
        <p:nvSpPr>
          <p:cNvPr id="12" name="标题 1"/>
          <p:cNvSpPr txBox="1"/>
          <p:nvPr/>
        </p:nvSpPr>
        <p:spPr>
          <a:xfrm flipH="1">
            <a:off x="298450" y="107616"/>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flipH="1">
            <a:off x="298450" y="741681"/>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145047" y="259815"/>
            <a:ext cx="649705" cy="375386"/>
          </a:xfrm>
          <a:prstGeom prst="hexag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794752" y="318769"/>
            <a:ext cx="207794" cy="257478"/>
          </a:xfrm>
          <a:prstGeom prst="chevr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1137115" y="199162"/>
            <a:ext cx="7780158" cy="496692"/>
          </a:xfrm>
          <a:prstGeom prst="rect">
            <a:avLst/>
          </a:prstGeom>
          <a:noFill/>
          <a:ln cap="sq">
            <a:noFill/>
          </a:ln>
        </p:spPr>
        <p:txBody>
          <a:bodyPr vert="horz" wrap="square" lIns="0" tIns="0" rIns="0" bIns="0" rtlCol="0" anchor="ctr"/>
          <a:lstStyle/>
          <a:p>
            <a:pPr algn="l">
              <a:lnSpc>
                <a:spcPct val="130000"/>
              </a:lnSpc>
            </a:pPr>
            <a:r>
              <a:rPr kumimoji="1" lang="en-US" altLang="zh-CN" sz="24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财富与认知的双重提升</a:t>
            </a:r>
            <a:endParaRPr kumimoji="1"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6576" y="0"/>
            <a:ext cx="12228576" cy="6858000"/>
          </a:xfrm>
          <a:prstGeom prst="rect">
            <a:avLst/>
          </a:prstGeom>
          <a:solidFill>
            <a:schemeClr val="bg1">
              <a:lumMod val="95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6576" y="0"/>
            <a:ext cx="12228576" cy="6858000"/>
          </a:xfrm>
          <a:prstGeom prst="rect">
            <a:avLst/>
          </a:prstGeom>
          <a:gradFill>
            <a:gsLst>
              <a:gs pos="0">
                <a:schemeClr val="bg1"/>
              </a:gs>
              <a:gs pos="99000">
                <a:schemeClr val="accent1">
                  <a:lumMod val="20000"/>
                  <a:lumOff val="80000"/>
                </a:schemeClr>
              </a:gs>
            </a:gsLst>
            <a:lin ang="6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18900000">
            <a:off x="4328220" y="4062672"/>
            <a:ext cx="1968532" cy="1968532"/>
          </a:xfrm>
          <a:prstGeom prst="blockArc">
            <a:avLst>
              <a:gd name="adj1" fmla="val 3780999"/>
              <a:gd name="adj2" fmla="val 20321677"/>
              <a:gd name="adj3" fmla="val 18694"/>
            </a:avLst>
          </a:prstGeom>
          <a:gradFill>
            <a:gsLst>
              <a:gs pos="13000">
                <a:schemeClr val="accent1"/>
              </a:gs>
              <a:gs pos="100000">
                <a:schemeClr val="accent2"/>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2700000">
            <a:off x="5111479" y="2684309"/>
            <a:ext cx="1968532" cy="1968532"/>
          </a:xfrm>
          <a:prstGeom prst="blockArc">
            <a:avLst>
              <a:gd name="adj1" fmla="val 4333997"/>
              <a:gd name="adj2" fmla="val 21509375"/>
              <a:gd name="adj3" fmla="val 18596"/>
            </a:avLst>
          </a:prstGeom>
          <a:gradFill>
            <a:gsLst>
              <a:gs pos="19000">
                <a:schemeClr val="accent1"/>
              </a:gs>
              <a:gs pos="87000">
                <a:schemeClr val="accent2"/>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1299967" flipH="1">
            <a:off x="5882548" y="4035562"/>
            <a:ext cx="1968532" cy="1968532"/>
          </a:xfrm>
          <a:prstGeom prst="blockArc">
            <a:avLst>
              <a:gd name="adj1" fmla="val 1120196"/>
              <a:gd name="adj2" fmla="val 19441444"/>
              <a:gd name="adj3" fmla="val 16441"/>
            </a:avLst>
          </a:prstGeom>
          <a:gradFill>
            <a:gsLst>
              <a:gs pos="13000">
                <a:schemeClr val="accent1"/>
              </a:gs>
              <a:gs pos="100000">
                <a:schemeClr val="accent2"/>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182551" y="4335566"/>
            <a:ext cx="1368524" cy="1368524"/>
          </a:xfrm>
          <a:prstGeom prst="ellipse">
            <a:avLst/>
          </a:prstGeom>
          <a:solidFill>
            <a:schemeClr val="bg1"/>
          </a:solidFill>
          <a:ln w="12700" cap="sq">
            <a:noFill/>
            <a:miter/>
          </a:ln>
          <a:effectLst>
            <a:outerShdw blurRad="127000" sx="102000" sy="102000" algn="ctr" rotWithShape="0">
              <a:schemeClr val="accent1">
                <a:lumMod val="5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4634168" y="4335566"/>
            <a:ext cx="1368524" cy="1368524"/>
          </a:xfrm>
          <a:prstGeom prst="ellipse">
            <a:avLst/>
          </a:prstGeom>
          <a:solidFill>
            <a:schemeClr val="bg1"/>
          </a:solidFill>
          <a:ln w="12700" cap="sq">
            <a:noFill/>
            <a:miter/>
          </a:ln>
          <a:effectLst>
            <a:outerShdw blurRad="127000" sx="102000" sy="102000" algn="ctr" rotWithShape="0">
              <a:schemeClr val="accent1">
                <a:lumMod val="5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5408359" y="2939582"/>
            <a:ext cx="1368524" cy="1368524"/>
          </a:xfrm>
          <a:prstGeom prst="ellipse">
            <a:avLst/>
          </a:prstGeom>
          <a:solidFill>
            <a:schemeClr val="bg1"/>
          </a:solidFill>
          <a:ln w="12700" cap="sq">
            <a:noFill/>
            <a:miter/>
          </a:ln>
          <a:effectLst>
            <a:outerShdw blurRad="127000" sx="102000" sy="102000" algn="ctr" rotWithShape="0">
              <a:schemeClr val="accent1">
                <a:lumMod val="5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5053592" y="4717374"/>
            <a:ext cx="529676" cy="604908"/>
          </a:xfrm>
          <a:custGeom>
            <a:avLst/>
            <a:gdLst>
              <a:gd name="connsiteX0" fmla="*/ 361901 w 630455"/>
              <a:gd name="connsiteY0" fmla="*/ 82589 h 720001"/>
              <a:gd name="connsiteX1" fmla="*/ 361901 w 630455"/>
              <a:gd name="connsiteY1" fmla="*/ 203034 h 720001"/>
              <a:gd name="connsiteX2" fmla="*/ 427179 w 630455"/>
              <a:gd name="connsiteY2" fmla="*/ 268312 h 720001"/>
              <a:gd name="connsiteX3" fmla="*/ 547624 w 630455"/>
              <a:gd name="connsiteY3" fmla="*/ 268312 h 720001"/>
              <a:gd name="connsiteX4" fmla="*/ 113812 w 630455"/>
              <a:gd name="connsiteY4" fmla="*/ 0 h 720001"/>
              <a:gd name="connsiteX5" fmla="*/ 338847 w 630455"/>
              <a:gd name="connsiteY5" fmla="*/ 0 h 720001"/>
              <a:gd name="connsiteX6" fmla="*/ 340465 w 630455"/>
              <a:gd name="connsiteY6" fmla="*/ 162 h 720001"/>
              <a:gd name="connsiteX7" fmla="*/ 340789 w 630455"/>
              <a:gd name="connsiteY7" fmla="*/ 162 h 720001"/>
              <a:gd name="connsiteX8" fmla="*/ 344106 w 630455"/>
              <a:gd name="connsiteY8" fmla="*/ 809 h 720001"/>
              <a:gd name="connsiteX9" fmla="*/ 344186 w 630455"/>
              <a:gd name="connsiteY9" fmla="*/ 809 h 720001"/>
              <a:gd name="connsiteX10" fmla="*/ 347422 w 630455"/>
              <a:gd name="connsiteY10" fmla="*/ 1942 h 720001"/>
              <a:gd name="connsiteX11" fmla="*/ 347503 w 630455"/>
              <a:gd name="connsiteY11" fmla="*/ 1942 h 720001"/>
              <a:gd name="connsiteX12" fmla="*/ 349040 w 630455"/>
              <a:gd name="connsiteY12" fmla="*/ 2670 h 720001"/>
              <a:gd name="connsiteX13" fmla="*/ 349121 w 630455"/>
              <a:gd name="connsiteY13" fmla="*/ 2670 h 720001"/>
              <a:gd name="connsiteX14" fmla="*/ 350576 w 630455"/>
              <a:gd name="connsiteY14" fmla="*/ 3479 h 720001"/>
              <a:gd name="connsiteX15" fmla="*/ 350819 w 630455"/>
              <a:gd name="connsiteY15" fmla="*/ 3640 h 720001"/>
              <a:gd name="connsiteX16" fmla="*/ 352033 w 630455"/>
              <a:gd name="connsiteY16" fmla="*/ 4449 h 720001"/>
              <a:gd name="connsiteX17" fmla="*/ 352194 w 630455"/>
              <a:gd name="connsiteY17" fmla="*/ 4530 h 720001"/>
              <a:gd name="connsiteX18" fmla="*/ 353408 w 630455"/>
              <a:gd name="connsiteY18" fmla="*/ 5501 h 720001"/>
              <a:gd name="connsiteX19" fmla="*/ 353651 w 630455"/>
              <a:gd name="connsiteY19" fmla="*/ 5743 h 720001"/>
              <a:gd name="connsiteX20" fmla="*/ 354864 w 630455"/>
              <a:gd name="connsiteY20" fmla="*/ 6876 h 720001"/>
              <a:gd name="connsiteX21" fmla="*/ 623418 w 630455"/>
              <a:gd name="connsiteY21" fmla="*/ 275430 h 720001"/>
              <a:gd name="connsiteX22" fmla="*/ 624551 w 630455"/>
              <a:gd name="connsiteY22" fmla="*/ 276643 h 720001"/>
              <a:gd name="connsiteX23" fmla="*/ 624793 w 630455"/>
              <a:gd name="connsiteY23" fmla="*/ 276886 h 720001"/>
              <a:gd name="connsiteX24" fmla="*/ 625764 w 630455"/>
              <a:gd name="connsiteY24" fmla="*/ 278180 h 720001"/>
              <a:gd name="connsiteX25" fmla="*/ 625845 w 630455"/>
              <a:gd name="connsiteY25" fmla="*/ 278342 h 720001"/>
              <a:gd name="connsiteX26" fmla="*/ 626734 w 630455"/>
              <a:gd name="connsiteY26" fmla="*/ 279637 h 720001"/>
              <a:gd name="connsiteX27" fmla="*/ 626896 w 630455"/>
              <a:gd name="connsiteY27" fmla="*/ 279798 h 720001"/>
              <a:gd name="connsiteX28" fmla="*/ 627705 w 630455"/>
              <a:gd name="connsiteY28" fmla="*/ 281254 h 720001"/>
              <a:gd name="connsiteX29" fmla="*/ 628433 w 630455"/>
              <a:gd name="connsiteY29" fmla="*/ 282791 h 720001"/>
              <a:gd name="connsiteX30" fmla="*/ 629646 w 630455"/>
              <a:gd name="connsiteY30" fmla="*/ 286107 h 720001"/>
              <a:gd name="connsiteX31" fmla="*/ 630293 w 630455"/>
              <a:gd name="connsiteY31" fmla="*/ 289424 h 720001"/>
              <a:gd name="connsiteX32" fmla="*/ 630293 w 630455"/>
              <a:gd name="connsiteY32" fmla="*/ 289667 h 720001"/>
              <a:gd name="connsiteX33" fmla="*/ 630455 w 630455"/>
              <a:gd name="connsiteY33" fmla="*/ 291285 h 720001"/>
              <a:gd name="connsiteX34" fmla="*/ 630455 w 630455"/>
              <a:gd name="connsiteY34" fmla="*/ 292579 h 720001"/>
              <a:gd name="connsiteX35" fmla="*/ 630455 w 630455"/>
              <a:gd name="connsiteY35" fmla="*/ 606189 h 720001"/>
              <a:gd name="connsiteX36" fmla="*/ 516644 w 630455"/>
              <a:gd name="connsiteY36" fmla="*/ 720001 h 720001"/>
              <a:gd name="connsiteX37" fmla="*/ 113812 w 630455"/>
              <a:gd name="connsiteY37" fmla="*/ 720001 h 720001"/>
              <a:gd name="connsiteX38" fmla="*/ 0 w 630455"/>
              <a:gd name="connsiteY38" fmla="*/ 606189 h 720001"/>
              <a:gd name="connsiteX39" fmla="*/ 0 w 630455"/>
              <a:gd name="connsiteY39" fmla="*/ 113812 h 720001"/>
              <a:gd name="connsiteX40" fmla="*/ 113812 w 630455"/>
              <a:gd name="connsiteY40" fmla="*/ 0 h 720001"/>
            </a:gdLst>
            <a:ahLst/>
            <a:cxnLst/>
            <a:rect l="l" t="t" r="r" b="b"/>
            <a:pathLst>
              <a:path w="630455" h="720001">
                <a:moveTo>
                  <a:pt x="361901" y="82589"/>
                </a:moveTo>
                <a:lnTo>
                  <a:pt x="361901" y="203034"/>
                </a:lnTo>
                <a:cubicBezTo>
                  <a:pt x="361901" y="239030"/>
                  <a:pt x="391183" y="268312"/>
                  <a:pt x="427179" y="268312"/>
                </a:cubicBezTo>
                <a:lnTo>
                  <a:pt x="547624" y="268312"/>
                </a:lnTo>
                <a:close/>
                <a:moveTo>
                  <a:pt x="113812" y="0"/>
                </a:moveTo>
                <a:lnTo>
                  <a:pt x="338847" y="0"/>
                </a:lnTo>
                <a:cubicBezTo>
                  <a:pt x="339414" y="81"/>
                  <a:pt x="339899" y="81"/>
                  <a:pt x="340465" y="162"/>
                </a:cubicBezTo>
                <a:lnTo>
                  <a:pt x="340789" y="162"/>
                </a:lnTo>
                <a:cubicBezTo>
                  <a:pt x="341922" y="324"/>
                  <a:pt x="343054" y="485"/>
                  <a:pt x="344106" y="809"/>
                </a:cubicBezTo>
                <a:lnTo>
                  <a:pt x="344186" y="809"/>
                </a:lnTo>
                <a:cubicBezTo>
                  <a:pt x="345238" y="1052"/>
                  <a:pt x="346371" y="1456"/>
                  <a:pt x="347422" y="1942"/>
                </a:cubicBezTo>
                <a:lnTo>
                  <a:pt x="347503" y="1942"/>
                </a:lnTo>
                <a:cubicBezTo>
                  <a:pt x="348069" y="2184"/>
                  <a:pt x="348555" y="2427"/>
                  <a:pt x="349040" y="2670"/>
                </a:cubicBezTo>
                <a:lnTo>
                  <a:pt x="349121" y="2670"/>
                </a:lnTo>
                <a:cubicBezTo>
                  <a:pt x="349606" y="2912"/>
                  <a:pt x="350091" y="3155"/>
                  <a:pt x="350576" y="3479"/>
                </a:cubicBezTo>
                <a:cubicBezTo>
                  <a:pt x="350657" y="3560"/>
                  <a:pt x="350739" y="3560"/>
                  <a:pt x="350819" y="3640"/>
                </a:cubicBezTo>
                <a:cubicBezTo>
                  <a:pt x="351224" y="3883"/>
                  <a:pt x="351628" y="4126"/>
                  <a:pt x="352033" y="4449"/>
                </a:cubicBezTo>
                <a:cubicBezTo>
                  <a:pt x="352113" y="4449"/>
                  <a:pt x="352113" y="4530"/>
                  <a:pt x="352194" y="4530"/>
                </a:cubicBezTo>
                <a:lnTo>
                  <a:pt x="353408" y="5501"/>
                </a:lnTo>
                <a:lnTo>
                  <a:pt x="353651" y="5743"/>
                </a:lnTo>
                <a:cubicBezTo>
                  <a:pt x="354055" y="6148"/>
                  <a:pt x="354459" y="6472"/>
                  <a:pt x="354864" y="6876"/>
                </a:cubicBezTo>
                <a:lnTo>
                  <a:pt x="623418" y="275430"/>
                </a:lnTo>
                <a:cubicBezTo>
                  <a:pt x="623822" y="275835"/>
                  <a:pt x="624227" y="276239"/>
                  <a:pt x="624551" y="276643"/>
                </a:cubicBezTo>
                <a:lnTo>
                  <a:pt x="624793" y="276886"/>
                </a:lnTo>
                <a:cubicBezTo>
                  <a:pt x="625117" y="277291"/>
                  <a:pt x="625440" y="277776"/>
                  <a:pt x="625764" y="278180"/>
                </a:cubicBezTo>
                <a:cubicBezTo>
                  <a:pt x="625764" y="278261"/>
                  <a:pt x="625845" y="278342"/>
                  <a:pt x="625845" y="278342"/>
                </a:cubicBezTo>
                <a:cubicBezTo>
                  <a:pt x="626168" y="278747"/>
                  <a:pt x="626491" y="279232"/>
                  <a:pt x="626734" y="279637"/>
                </a:cubicBezTo>
                <a:cubicBezTo>
                  <a:pt x="626815" y="279637"/>
                  <a:pt x="626815" y="279717"/>
                  <a:pt x="626896" y="279798"/>
                </a:cubicBezTo>
                <a:cubicBezTo>
                  <a:pt x="627139" y="280284"/>
                  <a:pt x="627462" y="280769"/>
                  <a:pt x="627705" y="281254"/>
                </a:cubicBezTo>
                <a:cubicBezTo>
                  <a:pt x="627948" y="281739"/>
                  <a:pt x="628190" y="282225"/>
                  <a:pt x="628433" y="282791"/>
                </a:cubicBezTo>
                <a:cubicBezTo>
                  <a:pt x="628918" y="283843"/>
                  <a:pt x="629323" y="284975"/>
                  <a:pt x="629646" y="286107"/>
                </a:cubicBezTo>
                <a:cubicBezTo>
                  <a:pt x="629889" y="287159"/>
                  <a:pt x="630132" y="288291"/>
                  <a:pt x="630293" y="289424"/>
                </a:cubicBezTo>
                <a:lnTo>
                  <a:pt x="630293" y="289667"/>
                </a:lnTo>
                <a:cubicBezTo>
                  <a:pt x="630374" y="290152"/>
                  <a:pt x="630455" y="290718"/>
                  <a:pt x="630455" y="291285"/>
                </a:cubicBezTo>
                <a:lnTo>
                  <a:pt x="630455" y="292579"/>
                </a:lnTo>
                <a:lnTo>
                  <a:pt x="630455" y="606189"/>
                </a:lnTo>
                <a:cubicBezTo>
                  <a:pt x="630455" y="668959"/>
                  <a:pt x="579414" y="720001"/>
                  <a:pt x="516644" y="720001"/>
                </a:cubicBezTo>
                <a:lnTo>
                  <a:pt x="113812" y="720001"/>
                </a:lnTo>
                <a:cubicBezTo>
                  <a:pt x="51042" y="720001"/>
                  <a:pt x="0" y="668959"/>
                  <a:pt x="0" y="606189"/>
                </a:cubicBezTo>
                <a:lnTo>
                  <a:pt x="0" y="113812"/>
                </a:lnTo>
                <a:cubicBezTo>
                  <a:pt x="0" y="51042"/>
                  <a:pt x="51042" y="0"/>
                  <a:pt x="113812" y="0"/>
                </a:cubicBezTo>
                <a:close/>
              </a:path>
            </a:pathLst>
          </a:custGeom>
          <a:solidFill>
            <a:schemeClr val="accent1"/>
          </a:solidFill>
          <a:ln w="763" cap="flat">
            <a:noFill/>
            <a:miter/>
          </a:ln>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6596630" y="4749646"/>
            <a:ext cx="540368" cy="540364"/>
          </a:xfrm>
          <a:custGeom>
            <a:avLst/>
            <a:gdLst>
              <a:gd name="connsiteX0" fmla="*/ 438553 w 720000"/>
              <a:gd name="connsiteY0" fmla="*/ 189601 h 720000"/>
              <a:gd name="connsiteX1" fmla="*/ 503636 w 720000"/>
              <a:gd name="connsiteY1" fmla="*/ 216365 h 720000"/>
              <a:gd name="connsiteX2" fmla="*/ 503636 w 720000"/>
              <a:gd name="connsiteY2" fmla="*/ 346445 h 720000"/>
              <a:gd name="connsiteX3" fmla="*/ 362260 w 720000"/>
              <a:gd name="connsiteY3" fmla="*/ 487907 h 720000"/>
              <a:gd name="connsiteX4" fmla="*/ 191861 w 720000"/>
              <a:gd name="connsiteY4" fmla="*/ 528226 h 720000"/>
              <a:gd name="connsiteX5" fmla="*/ 232180 w 720000"/>
              <a:gd name="connsiteY5" fmla="*/ 357827 h 720000"/>
              <a:gd name="connsiteX6" fmla="*/ 373556 w 720000"/>
              <a:gd name="connsiteY6" fmla="*/ 216452 h 720000"/>
              <a:gd name="connsiteX7" fmla="*/ 438553 w 720000"/>
              <a:gd name="connsiteY7" fmla="*/ 189601 h 720000"/>
              <a:gd name="connsiteX8" fmla="*/ 438553 w 720000"/>
              <a:gd name="connsiteY8" fmla="*/ 141636 h 720000"/>
              <a:gd name="connsiteX9" fmla="*/ 339581 w 720000"/>
              <a:gd name="connsiteY9" fmla="*/ 182476 h 720000"/>
              <a:gd name="connsiteX10" fmla="*/ 198205 w 720000"/>
              <a:gd name="connsiteY10" fmla="*/ 323852 h 720000"/>
              <a:gd name="connsiteX11" fmla="*/ 141637 w 720000"/>
              <a:gd name="connsiteY11" fmla="*/ 578364 h 720000"/>
              <a:gd name="connsiteX12" fmla="*/ 396149 w 720000"/>
              <a:gd name="connsiteY12" fmla="*/ 521796 h 720000"/>
              <a:gd name="connsiteX13" fmla="*/ 537524 w 720000"/>
              <a:gd name="connsiteY13" fmla="*/ 380420 h 720000"/>
              <a:gd name="connsiteX14" fmla="*/ 537524 w 720000"/>
              <a:gd name="connsiteY14" fmla="*/ 182476 h 720000"/>
              <a:gd name="connsiteX15" fmla="*/ 438553 w 720000"/>
              <a:gd name="connsiteY15" fmla="*/ 141636 h 720000"/>
              <a:gd name="connsiteX16" fmla="*/ 120000 w 720000"/>
              <a:gd name="connsiteY16" fmla="*/ 0 h 720000"/>
              <a:gd name="connsiteX17" fmla="*/ 600000 w 720000"/>
              <a:gd name="connsiteY17" fmla="*/ 0 h 720000"/>
              <a:gd name="connsiteX18" fmla="*/ 720000 w 720000"/>
              <a:gd name="connsiteY18" fmla="*/ 120000 h 720000"/>
              <a:gd name="connsiteX19" fmla="*/ 720000 w 720000"/>
              <a:gd name="connsiteY19" fmla="*/ 600000 h 720000"/>
              <a:gd name="connsiteX20" fmla="*/ 600000 w 720000"/>
              <a:gd name="connsiteY20" fmla="*/ 720000 h 720000"/>
              <a:gd name="connsiteX21" fmla="*/ 120000 w 720000"/>
              <a:gd name="connsiteY21" fmla="*/ 720000 h 720000"/>
              <a:gd name="connsiteX22" fmla="*/ 0 w 720000"/>
              <a:gd name="connsiteY22" fmla="*/ 600000 h 720000"/>
              <a:gd name="connsiteX23" fmla="*/ 0 w 720000"/>
              <a:gd name="connsiteY23" fmla="*/ 120000 h 720000"/>
              <a:gd name="connsiteX24" fmla="*/ 120000 w 720000"/>
              <a:gd name="connsiteY24" fmla="*/ 0 h 720000"/>
            </a:gdLst>
            <a:ahLst/>
            <a:cxnLst/>
            <a:rect l="l" t="t" r="r" b="b"/>
            <a:pathLst>
              <a:path w="720000" h="720000">
                <a:moveTo>
                  <a:pt x="438553" y="189601"/>
                </a:moveTo>
                <a:cubicBezTo>
                  <a:pt x="463230" y="189601"/>
                  <a:pt x="486344" y="199073"/>
                  <a:pt x="503636" y="216365"/>
                </a:cubicBezTo>
                <a:cubicBezTo>
                  <a:pt x="539523" y="252252"/>
                  <a:pt x="539523" y="310557"/>
                  <a:pt x="503636" y="346445"/>
                </a:cubicBezTo>
                <a:lnTo>
                  <a:pt x="362260" y="487907"/>
                </a:lnTo>
                <a:cubicBezTo>
                  <a:pt x="342622" y="507545"/>
                  <a:pt x="266503" y="522665"/>
                  <a:pt x="191861" y="528226"/>
                </a:cubicBezTo>
                <a:cubicBezTo>
                  <a:pt x="197336" y="453584"/>
                  <a:pt x="212456" y="377465"/>
                  <a:pt x="232180" y="357827"/>
                </a:cubicBezTo>
                <a:lnTo>
                  <a:pt x="373556" y="216452"/>
                </a:lnTo>
                <a:cubicBezTo>
                  <a:pt x="390761" y="199073"/>
                  <a:pt x="413875" y="189601"/>
                  <a:pt x="438553" y="189601"/>
                </a:cubicBezTo>
                <a:close/>
                <a:moveTo>
                  <a:pt x="438553" y="141636"/>
                </a:moveTo>
                <a:cubicBezTo>
                  <a:pt x="402666" y="141636"/>
                  <a:pt x="366778" y="155278"/>
                  <a:pt x="339581" y="182476"/>
                </a:cubicBezTo>
                <a:lnTo>
                  <a:pt x="198205" y="323852"/>
                </a:lnTo>
                <a:cubicBezTo>
                  <a:pt x="143723" y="378335"/>
                  <a:pt x="141637" y="578364"/>
                  <a:pt x="141637" y="578364"/>
                </a:cubicBezTo>
                <a:cubicBezTo>
                  <a:pt x="141637" y="578364"/>
                  <a:pt x="341753" y="576278"/>
                  <a:pt x="396149" y="521796"/>
                </a:cubicBezTo>
                <a:lnTo>
                  <a:pt x="537524" y="380420"/>
                </a:lnTo>
                <a:cubicBezTo>
                  <a:pt x="592007" y="325938"/>
                  <a:pt x="592007" y="236872"/>
                  <a:pt x="537524" y="182476"/>
                </a:cubicBezTo>
                <a:cubicBezTo>
                  <a:pt x="510327" y="155191"/>
                  <a:pt x="474440" y="141636"/>
                  <a:pt x="438553" y="141636"/>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accent1"/>
          </a:solidFill>
          <a:ln w="763" cap="flat">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5822437" y="3387301"/>
            <a:ext cx="540368" cy="473086"/>
          </a:xfrm>
          <a:custGeom>
            <a:avLst/>
            <a:gdLst>
              <a:gd name="connsiteX0" fmla="*/ 411293 w 822401"/>
              <a:gd name="connsiteY0" fmla="*/ 234366 h 720000"/>
              <a:gd name="connsiteX1" fmla="*/ 536928 w 822401"/>
              <a:gd name="connsiteY1" fmla="*/ 360000 h 720000"/>
              <a:gd name="connsiteX2" fmla="*/ 411293 w 822401"/>
              <a:gd name="connsiteY2" fmla="*/ 485635 h 720000"/>
              <a:gd name="connsiteX3" fmla="*/ 285659 w 822401"/>
              <a:gd name="connsiteY3" fmla="*/ 360000 h 720000"/>
              <a:gd name="connsiteX4" fmla="*/ 411293 w 822401"/>
              <a:gd name="connsiteY4" fmla="*/ 234366 h 720000"/>
              <a:gd name="connsiteX5" fmla="*/ 411293 w 822401"/>
              <a:gd name="connsiteY5" fmla="*/ 178938 h 720000"/>
              <a:gd name="connsiteX6" fmla="*/ 230231 w 822401"/>
              <a:gd name="connsiteY6" fmla="*/ 360000 h 720000"/>
              <a:gd name="connsiteX7" fmla="*/ 411293 w 822401"/>
              <a:gd name="connsiteY7" fmla="*/ 541063 h 720000"/>
              <a:gd name="connsiteX8" fmla="*/ 592355 w 822401"/>
              <a:gd name="connsiteY8" fmla="*/ 360000 h 720000"/>
              <a:gd name="connsiteX9" fmla="*/ 411293 w 822401"/>
              <a:gd name="connsiteY9" fmla="*/ 178938 h 720000"/>
              <a:gd name="connsiteX10" fmla="*/ 219884 w 822401"/>
              <a:gd name="connsiteY10" fmla="*/ 0 h 720000"/>
              <a:gd name="connsiteX11" fmla="*/ 602517 w 822401"/>
              <a:gd name="connsiteY11" fmla="*/ 0 h 720000"/>
              <a:gd name="connsiteX12" fmla="*/ 627275 w 822401"/>
              <a:gd name="connsiteY12" fmla="*/ 14319 h 720000"/>
              <a:gd name="connsiteX13" fmla="*/ 818591 w 822401"/>
              <a:gd name="connsiteY13" fmla="*/ 345682 h 720000"/>
              <a:gd name="connsiteX14" fmla="*/ 818591 w 822401"/>
              <a:gd name="connsiteY14" fmla="*/ 374319 h 720000"/>
              <a:gd name="connsiteX15" fmla="*/ 627367 w 822401"/>
              <a:gd name="connsiteY15" fmla="*/ 705682 h 720000"/>
              <a:gd name="connsiteX16" fmla="*/ 602609 w 822401"/>
              <a:gd name="connsiteY16" fmla="*/ 720000 h 720000"/>
              <a:gd name="connsiteX17" fmla="*/ 219977 w 822401"/>
              <a:gd name="connsiteY17" fmla="*/ 720000 h 720000"/>
              <a:gd name="connsiteX18" fmla="*/ 195219 w 822401"/>
              <a:gd name="connsiteY18" fmla="*/ 705682 h 720000"/>
              <a:gd name="connsiteX19" fmla="*/ 3811 w 822401"/>
              <a:gd name="connsiteY19" fmla="*/ 374319 h 720000"/>
              <a:gd name="connsiteX20" fmla="*/ 3811 w 822401"/>
              <a:gd name="connsiteY20" fmla="*/ 345682 h 720000"/>
              <a:gd name="connsiteX21" fmla="*/ 195127 w 822401"/>
              <a:gd name="connsiteY21" fmla="*/ 14319 h 720000"/>
              <a:gd name="connsiteX22" fmla="*/ 219884 w 822401"/>
              <a:gd name="connsiteY22" fmla="*/ 0 h 720000"/>
            </a:gdLst>
            <a:ahLst/>
            <a:cxnLst/>
            <a:rect l="l" t="t" r="r" b="b"/>
            <a:pathLst>
              <a:path w="822401" h="720000">
                <a:moveTo>
                  <a:pt x="411293" y="234366"/>
                </a:moveTo>
                <a:cubicBezTo>
                  <a:pt x="480577" y="234366"/>
                  <a:pt x="536928" y="290716"/>
                  <a:pt x="536928" y="360000"/>
                </a:cubicBezTo>
                <a:cubicBezTo>
                  <a:pt x="536928" y="429284"/>
                  <a:pt x="480577" y="485635"/>
                  <a:pt x="411293" y="485635"/>
                </a:cubicBezTo>
                <a:cubicBezTo>
                  <a:pt x="342009" y="485635"/>
                  <a:pt x="285659" y="429284"/>
                  <a:pt x="285659" y="360000"/>
                </a:cubicBezTo>
                <a:cubicBezTo>
                  <a:pt x="285659" y="290716"/>
                  <a:pt x="342009" y="234366"/>
                  <a:pt x="411293" y="234366"/>
                </a:cubicBezTo>
                <a:close/>
                <a:moveTo>
                  <a:pt x="411293" y="178938"/>
                </a:moveTo>
                <a:cubicBezTo>
                  <a:pt x="311432" y="178938"/>
                  <a:pt x="230231" y="260139"/>
                  <a:pt x="230231" y="360000"/>
                </a:cubicBezTo>
                <a:cubicBezTo>
                  <a:pt x="230231" y="459862"/>
                  <a:pt x="311432" y="541063"/>
                  <a:pt x="411293" y="541063"/>
                </a:cubicBezTo>
                <a:cubicBezTo>
                  <a:pt x="511154" y="541063"/>
                  <a:pt x="592355" y="459862"/>
                  <a:pt x="592355" y="360000"/>
                </a:cubicBezTo>
                <a:cubicBezTo>
                  <a:pt x="592355" y="260139"/>
                  <a:pt x="511154" y="178938"/>
                  <a:pt x="411293" y="178938"/>
                </a:cubicBezTo>
                <a:close/>
                <a:moveTo>
                  <a:pt x="219884" y="0"/>
                </a:moveTo>
                <a:lnTo>
                  <a:pt x="602517" y="0"/>
                </a:lnTo>
                <a:cubicBezTo>
                  <a:pt x="612679" y="0"/>
                  <a:pt x="622194" y="5451"/>
                  <a:pt x="627275" y="14319"/>
                </a:cubicBezTo>
                <a:lnTo>
                  <a:pt x="818591" y="345682"/>
                </a:lnTo>
                <a:cubicBezTo>
                  <a:pt x="823672" y="354550"/>
                  <a:pt x="823672" y="365451"/>
                  <a:pt x="818591" y="374319"/>
                </a:cubicBezTo>
                <a:lnTo>
                  <a:pt x="627367" y="705682"/>
                </a:lnTo>
                <a:cubicBezTo>
                  <a:pt x="622286" y="714550"/>
                  <a:pt x="612771" y="720000"/>
                  <a:pt x="602609" y="720000"/>
                </a:cubicBezTo>
                <a:lnTo>
                  <a:pt x="219977" y="720000"/>
                </a:lnTo>
                <a:cubicBezTo>
                  <a:pt x="209815" y="720000"/>
                  <a:pt x="200300" y="714550"/>
                  <a:pt x="195219" y="705682"/>
                </a:cubicBezTo>
                <a:lnTo>
                  <a:pt x="3811" y="374319"/>
                </a:lnTo>
                <a:cubicBezTo>
                  <a:pt x="-1270" y="365543"/>
                  <a:pt x="-1270" y="354550"/>
                  <a:pt x="3811" y="345682"/>
                </a:cubicBezTo>
                <a:lnTo>
                  <a:pt x="195127" y="14319"/>
                </a:lnTo>
                <a:cubicBezTo>
                  <a:pt x="200208" y="5451"/>
                  <a:pt x="209723" y="0"/>
                  <a:pt x="219884" y="0"/>
                </a:cubicBezTo>
                <a:close/>
              </a:path>
            </a:pathLst>
          </a:custGeom>
          <a:solidFill>
            <a:schemeClr val="accent1"/>
          </a:solidFill>
          <a:ln w="763" cap="flat">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3217545" y="1356360"/>
            <a:ext cx="6118225" cy="1182370"/>
          </a:xfrm>
          <a:prstGeom prst="rect">
            <a:avLst/>
          </a:prstGeom>
          <a:noFill/>
          <a:ln>
            <a:noFill/>
          </a:ln>
        </p:spPr>
        <p:txBody>
          <a:bodyPr vert="horz" wrap="square" lIns="0" tIns="0" rIns="0" bIns="0" rtlCol="0" anchor="t"/>
          <a:lstStyle/>
          <a:p>
            <a:pPr algn="l">
              <a:lnSpc>
                <a:spcPct val="110000"/>
              </a:lnSpc>
            </a:pPr>
            <a:r>
              <a:rPr kumimoji="1" lang="en-US" altLang="zh-CN" sz="140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作为盟会的成员，我们也要深知自己的责任。我们需要处处维护盟会的声誉，积极传播盟会的正能量。因为盟会的声誉不仅仅关系到盟会自身的发展，更关系到我们每一位成员的利益。同时，我们更应该为盟会的发展贡献自己的一份微薄力量，无论是提供有价值的投资建议，还是积极参与盟会组织的各项活动，我们的每一份努力都将汇聚成推动盟会发展的强大动力。</a:t>
            </a:r>
            <a:endParaRPr kumimoji="1" lang="zh-CN" altLang="en-US" sz="1400"/>
          </a:p>
        </p:txBody>
      </p:sp>
      <p:sp>
        <p:nvSpPr>
          <p:cNvPr id="14" name="标题 1"/>
          <p:cNvSpPr txBox="1"/>
          <p:nvPr/>
        </p:nvSpPr>
        <p:spPr>
          <a:xfrm>
            <a:off x="8145780" y="3387090"/>
            <a:ext cx="3676650" cy="2991485"/>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值得一提的是，盟会不久之后将成立自己的私募机构。这是一个具有里程碑意义的重大事件，标志着盟会将在金融投资领域迈出更加坚实的步伐。可想而知，作为盟会的成员，我们不仅将拥有至高无上的荣耀，更将获得实实在在的红利。这一切都得益于盟会为我们开辟的这条财富增长赛道，为我们指明的前进方向。我们要珍惜这个难得的机会，与盟会携手共进，共同创造更加美好的未来。</a:t>
            </a:r>
            <a:endParaRPr kumimoji="1" lang="zh-CN" altLang="en-US" sz="1400"/>
          </a:p>
        </p:txBody>
      </p:sp>
      <p:sp>
        <p:nvSpPr>
          <p:cNvPr id="15" name="标题 1"/>
          <p:cNvSpPr txBox="1"/>
          <p:nvPr/>
        </p:nvSpPr>
        <p:spPr>
          <a:xfrm>
            <a:off x="660400" y="4039235"/>
            <a:ext cx="3512185" cy="2032635"/>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盟会一直以来都不遗余力地带领着我们投资，同时还为我们创造了良好的学习和交流平台。在这个平台上，我们可以畅所欲言，分享自己的投资心得和体会，共同探讨市场趋势和投资策略。这种开放、包容的交流氛围，让我们每个人都能够不断进步，共同成长。</a:t>
            </a:r>
            <a:endParaRPr kumimoji="1" lang="zh-CN" altLang="en-US" sz="1400"/>
          </a:p>
        </p:txBody>
      </p:sp>
      <p:sp>
        <p:nvSpPr>
          <p:cNvPr id="16" name="标题 1"/>
          <p:cNvSpPr txBox="1"/>
          <p:nvPr/>
        </p:nvSpPr>
        <p:spPr>
          <a:xfrm flipH="1">
            <a:off x="298450" y="107616"/>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flipH="1">
            <a:off x="298450" y="741681"/>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145047" y="259815"/>
            <a:ext cx="649705" cy="375386"/>
          </a:xfrm>
          <a:prstGeom prst="hexag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794752" y="318769"/>
            <a:ext cx="207794" cy="257478"/>
          </a:xfrm>
          <a:prstGeom prst="chevr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1137115" y="199162"/>
            <a:ext cx="7780158" cy="496692"/>
          </a:xfrm>
          <a:prstGeom prst="rect">
            <a:avLst/>
          </a:prstGeom>
          <a:noFill/>
          <a:ln cap="sq">
            <a:noFill/>
          </a:ln>
        </p:spPr>
        <p:txBody>
          <a:bodyPr vert="horz" wrap="square" lIns="0" tIns="0" rIns="0" bIns="0" rtlCol="0" anchor="ctr"/>
          <a:lstStyle/>
          <a:p>
            <a:pPr algn="l">
              <a:lnSpc>
                <a:spcPct val="130000"/>
              </a:lnSpc>
            </a:pPr>
            <a:r>
              <a:rPr kumimoji="1" lang="en-US" altLang="zh-CN" sz="24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盟会的发展与成员责任</a:t>
            </a:r>
            <a:endParaRPr kumimoji="1" lang="zh-CN" altLang="en-US"/>
          </a:p>
        </p:txBody>
      </p:sp>
      <p:sp>
        <p:nvSpPr>
          <p:cNvPr id="22" name="矩形 21"/>
          <p:cNvSpPr/>
          <p:nvPr/>
        </p:nvSpPr>
        <p:spPr>
          <a:xfrm>
            <a:off x="2206625" y="1486535"/>
            <a:ext cx="944880" cy="922020"/>
          </a:xfrm>
          <a:prstGeom prst="rect">
            <a:avLst/>
          </a:prstGeom>
          <a:noFill/>
          <a:ln>
            <a:noFill/>
          </a:ln>
        </p:spPr>
        <p:txBody>
          <a:bodyPr wrap="none" rtlCol="0" anchor="t">
            <a:spAutoFit/>
          </a:bodyPr>
          <a:p>
            <a:pPr algn="ctr"/>
            <a:r>
              <a:rPr lang="en-US" altLang="zh-CN" sz="5400" b="1">
                <a:ln w="25400">
                  <a:gradFill>
                    <a:gsLst>
                      <a:gs pos="0">
                        <a:srgbClr val="E7DFD1"/>
                      </a:gs>
                      <a:gs pos="39000">
                        <a:srgbClr val="3E3B37"/>
                      </a:gs>
                      <a:gs pos="52000">
                        <a:srgbClr val="3E3B37"/>
                      </a:gs>
                      <a:gs pos="21000">
                        <a:schemeClr val="bg1"/>
                      </a:gs>
                      <a:gs pos="61000">
                        <a:srgbClr val="33302D"/>
                      </a:gs>
                      <a:gs pos="77000">
                        <a:srgbClr val="F0EAE1"/>
                      </a:gs>
                    </a:gsLst>
                    <a:lin ang="16200000"/>
                  </a:gradFill>
                </a:ln>
                <a:gradFill>
                  <a:gsLst>
                    <a:gs pos="50000">
                      <a:srgbClr val="5F5951">
                        <a:alpha val="100000"/>
                      </a:srgbClr>
                    </a:gs>
                    <a:gs pos="80000">
                      <a:srgbClr val="8A8274"/>
                    </a:gs>
                    <a:gs pos="69000">
                      <a:srgbClr val="D0C8B9"/>
                    </a:gs>
                    <a:gs pos="64000">
                      <a:srgbClr val="E7DFD1"/>
                    </a:gs>
                    <a:gs pos="58000">
                      <a:srgbClr val="C9C1B2"/>
                    </a:gs>
                    <a:gs pos="35000">
                      <a:srgbClr val="978F80"/>
                    </a:gs>
                    <a:gs pos="22000">
                      <a:srgbClr val="6B655D"/>
                    </a:gs>
                    <a:gs pos="9000">
                      <a:srgbClr val="3E3B37"/>
                    </a:gs>
                    <a:gs pos="95000">
                      <a:srgbClr val="33302D"/>
                    </a:gs>
                  </a:gsLst>
                  <a:lin ang="5400000" scaled="0"/>
                </a:gradFill>
                <a:effectLst>
                  <a:outerShdw blurRad="50800" dist="25400" dir="5400000" sx="104000" sy="104000" algn="t" rotWithShape="0">
                    <a:prstClr val="black">
                      <a:alpha val="40000"/>
                    </a:prstClr>
                  </a:outerShdw>
                </a:effectLst>
              </a:rPr>
              <a:t>01</a:t>
            </a:r>
            <a:endParaRPr lang="en-US" altLang="zh-CN" sz="5400" b="1">
              <a:ln w="25400">
                <a:gradFill>
                  <a:gsLst>
                    <a:gs pos="0">
                      <a:srgbClr val="E7DFD1"/>
                    </a:gs>
                    <a:gs pos="39000">
                      <a:srgbClr val="3E3B37"/>
                    </a:gs>
                    <a:gs pos="52000">
                      <a:srgbClr val="3E3B37"/>
                    </a:gs>
                    <a:gs pos="21000">
                      <a:schemeClr val="bg1"/>
                    </a:gs>
                    <a:gs pos="61000">
                      <a:srgbClr val="33302D"/>
                    </a:gs>
                    <a:gs pos="77000">
                      <a:srgbClr val="F0EAE1"/>
                    </a:gs>
                  </a:gsLst>
                  <a:lin ang="16200000"/>
                </a:gradFill>
              </a:ln>
              <a:gradFill>
                <a:gsLst>
                  <a:gs pos="50000">
                    <a:srgbClr val="5F5951">
                      <a:alpha val="100000"/>
                    </a:srgbClr>
                  </a:gs>
                  <a:gs pos="80000">
                    <a:srgbClr val="8A8274"/>
                  </a:gs>
                  <a:gs pos="69000">
                    <a:srgbClr val="D0C8B9"/>
                  </a:gs>
                  <a:gs pos="64000">
                    <a:srgbClr val="E7DFD1"/>
                  </a:gs>
                  <a:gs pos="58000">
                    <a:srgbClr val="C9C1B2"/>
                  </a:gs>
                  <a:gs pos="35000">
                    <a:srgbClr val="978F80"/>
                  </a:gs>
                  <a:gs pos="22000">
                    <a:srgbClr val="6B655D"/>
                  </a:gs>
                  <a:gs pos="9000">
                    <a:srgbClr val="3E3B37"/>
                  </a:gs>
                  <a:gs pos="95000">
                    <a:srgbClr val="33302D"/>
                  </a:gs>
                </a:gsLst>
                <a:lin ang="5400000" scaled="0"/>
              </a:gradFill>
              <a:effectLst>
                <a:outerShdw blurRad="50800" dist="25400" dir="5400000" sx="104000" sy="104000" algn="t" rotWithShape="0">
                  <a:prstClr val="black">
                    <a:alpha val="40000"/>
                  </a:prstClr>
                </a:outerShdw>
              </a:effectLst>
            </a:endParaRPr>
          </a:p>
        </p:txBody>
      </p:sp>
      <p:sp>
        <p:nvSpPr>
          <p:cNvPr id="23" name="矩形 22"/>
          <p:cNvSpPr/>
          <p:nvPr/>
        </p:nvSpPr>
        <p:spPr>
          <a:xfrm>
            <a:off x="1757045" y="3305175"/>
            <a:ext cx="944880" cy="922020"/>
          </a:xfrm>
          <a:prstGeom prst="rect">
            <a:avLst/>
          </a:prstGeom>
          <a:noFill/>
          <a:ln>
            <a:noFill/>
          </a:ln>
        </p:spPr>
        <p:txBody>
          <a:bodyPr wrap="none" rtlCol="0" anchor="t">
            <a:spAutoFit/>
          </a:bodyPr>
          <a:p>
            <a:pPr algn="ctr"/>
            <a:r>
              <a:rPr lang="en-US" altLang="zh-CN" sz="5400" b="1">
                <a:ln w="25400">
                  <a:gradFill>
                    <a:gsLst>
                      <a:gs pos="0">
                        <a:srgbClr val="E7DFD1"/>
                      </a:gs>
                      <a:gs pos="39000">
                        <a:srgbClr val="3E3B37"/>
                      </a:gs>
                      <a:gs pos="52000">
                        <a:srgbClr val="3E3B37"/>
                      </a:gs>
                      <a:gs pos="21000">
                        <a:schemeClr val="bg1"/>
                      </a:gs>
                      <a:gs pos="61000">
                        <a:srgbClr val="33302D"/>
                      </a:gs>
                      <a:gs pos="77000">
                        <a:srgbClr val="F0EAE1"/>
                      </a:gs>
                    </a:gsLst>
                    <a:lin ang="16200000"/>
                  </a:gradFill>
                </a:ln>
                <a:gradFill>
                  <a:gsLst>
                    <a:gs pos="50000">
                      <a:srgbClr val="5F5951">
                        <a:alpha val="100000"/>
                      </a:srgbClr>
                    </a:gs>
                    <a:gs pos="80000">
                      <a:srgbClr val="8A8274"/>
                    </a:gs>
                    <a:gs pos="69000">
                      <a:srgbClr val="D0C8B9"/>
                    </a:gs>
                    <a:gs pos="64000">
                      <a:srgbClr val="E7DFD1"/>
                    </a:gs>
                    <a:gs pos="58000">
                      <a:srgbClr val="C9C1B2"/>
                    </a:gs>
                    <a:gs pos="35000">
                      <a:srgbClr val="978F80"/>
                    </a:gs>
                    <a:gs pos="22000">
                      <a:srgbClr val="6B655D"/>
                    </a:gs>
                    <a:gs pos="9000">
                      <a:srgbClr val="3E3B37"/>
                    </a:gs>
                    <a:gs pos="95000">
                      <a:srgbClr val="33302D"/>
                    </a:gs>
                  </a:gsLst>
                  <a:lin ang="5400000" scaled="0"/>
                </a:gradFill>
                <a:effectLst>
                  <a:outerShdw blurRad="50800" dist="25400" dir="5400000" sx="104000" sy="104000" algn="t" rotWithShape="0">
                    <a:prstClr val="black">
                      <a:alpha val="40000"/>
                    </a:prstClr>
                  </a:outerShdw>
                </a:effectLst>
              </a:rPr>
              <a:t>02</a:t>
            </a:r>
            <a:endParaRPr lang="en-US" altLang="zh-CN" sz="5400" b="1">
              <a:ln w="25400">
                <a:gradFill>
                  <a:gsLst>
                    <a:gs pos="0">
                      <a:srgbClr val="E7DFD1"/>
                    </a:gs>
                    <a:gs pos="39000">
                      <a:srgbClr val="3E3B37"/>
                    </a:gs>
                    <a:gs pos="52000">
                      <a:srgbClr val="3E3B37"/>
                    </a:gs>
                    <a:gs pos="21000">
                      <a:schemeClr val="bg1"/>
                    </a:gs>
                    <a:gs pos="61000">
                      <a:srgbClr val="33302D"/>
                    </a:gs>
                    <a:gs pos="77000">
                      <a:srgbClr val="F0EAE1"/>
                    </a:gs>
                  </a:gsLst>
                  <a:lin ang="16200000"/>
                </a:gradFill>
              </a:ln>
              <a:gradFill>
                <a:gsLst>
                  <a:gs pos="50000">
                    <a:srgbClr val="5F5951">
                      <a:alpha val="100000"/>
                    </a:srgbClr>
                  </a:gs>
                  <a:gs pos="80000">
                    <a:srgbClr val="8A8274"/>
                  </a:gs>
                  <a:gs pos="69000">
                    <a:srgbClr val="D0C8B9"/>
                  </a:gs>
                  <a:gs pos="64000">
                    <a:srgbClr val="E7DFD1"/>
                  </a:gs>
                  <a:gs pos="58000">
                    <a:srgbClr val="C9C1B2"/>
                  </a:gs>
                  <a:gs pos="35000">
                    <a:srgbClr val="978F80"/>
                  </a:gs>
                  <a:gs pos="22000">
                    <a:srgbClr val="6B655D"/>
                  </a:gs>
                  <a:gs pos="9000">
                    <a:srgbClr val="3E3B37"/>
                  </a:gs>
                  <a:gs pos="95000">
                    <a:srgbClr val="33302D"/>
                  </a:gs>
                </a:gsLst>
                <a:lin ang="5400000" scaled="0"/>
              </a:gradFill>
              <a:effectLst>
                <a:outerShdw blurRad="50800" dist="25400" dir="5400000" sx="104000" sy="104000" algn="t" rotWithShape="0">
                  <a:prstClr val="black">
                    <a:alpha val="40000"/>
                  </a:prstClr>
                </a:outerShdw>
              </a:effectLst>
            </a:endParaRPr>
          </a:p>
        </p:txBody>
      </p:sp>
      <p:sp>
        <p:nvSpPr>
          <p:cNvPr id="24" name="矩形 23"/>
          <p:cNvSpPr/>
          <p:nvPr/>
        </p:nvSpPr>
        <p:spPr>
          <a:xfrm>
            <a:off x="9644380" y="2668270"/>
            <a:ext cx="944880" cy="922020"/>
          </a:xfrm>
          <a:prstGeom prst="rect">
            <a:avLst/>
          </a:prstGeom>
          <a:noFill/>
          <a:ln>
            <a:noFill/>
          </a:ln>
        </p:spPr>
        <p:txBody>
          <a:bodyPr wrap="none" rtlCol="0" anchor="t">
            <a:spAutoFit/>
          </a:bodyPr>
          <a:p>
            <a:pPr algn="ctr"/>
            <a:r>
              <a:rPr lang="en-US" altLang="zh-CN" sz="5400" b="1">
                <a:ln w="25400">
                  <a:gradFill>
                    <a:gsLst>
                      <a:gs pos="0">
                        <a:srgbClr val="E7DFD1"/>
                      </a:gs>
                      <a:gs pos="39000">
                        <a:srgbClr val="3E3B37"/>
                      </a:gs>
                      <a:gs pos="52000">
                        <a:srgbClr val="3E3B37"/>
                      </a:gs>
                      <a:gs pos="21000">
                        <a:schemeClr val="bg1"/>
                      </a:gs>
                      <a:gs pos="61000">
                        <a:srgbClr val="33302D"/>
                      </a:gs>
                      <a:gs pos="77000">
                        <a:srgbClr val="F0EAE1"/>
                      </a:gs>
                    </a:gsLst>
                    <a:lin ang="16200000"/>
                  </a:gradFill>
                </a:ln>
                <a:gradFill>
                  <a:gsLst>
                    <a:gs pos="50000">
                      <a:srgbClr val="5F5951">
                        <a:alpha val="100000"/>
                      </a:srgbClr>
                    </a:gs>
                    <a:gs pos="80000">
                      <a:srgbClr val="8A8274"/>
                    </a:gs>
                    <a:gs pos="69000">
                      <a:srgbClr val="D0C8B9"/>
                    </a:gs>
                    <a:gs pos="64000">
                      <a:srgbClr val="E7DFD1"/>
                    </a:gs>
                    <a:gs pos="58000">
                      <a:srgbClr val="C9C1B2"/>
                    </a:gs>
                    <a:gs pos="35000">
                      <a:srgbClr val="978F80"/>
                    </a:gs>
                    <a:gs pos="22000">
                      <a:srgbClr val="6B655D"/>
                    </a:gs>
                    <a:gs pos="9000">
                      <a:srgbClr val="3E3B37"/>
                    </a:gs>
                    <a:gs pos="95000">
                      <a:srgbClr val="33302D"/>
                    </a:gs>
                  </a:gsLst>
                  <a:lin ang="5400000" scaled="0"/>
                </a:gradFill>
                <a:effectLst>
                  <a:outerShdw blurRad="50800" dist="25400" dir="5400000" sx="104000" sy="104000" algn="t" rotWithShape="0">
                    <a:prstClr val="black">
                      <a:alpha val="40000"/>
                    </a:prstClr>
                  </a:outerShdw>
                </a:effectLst>
              </a:rPr>
              <a:t>03</a:t>
            </a:r>
            <a:endParaRPr lang="en-US" altLang="zh-CN" sz="5400" b="1">
              <a:ln w="25400">
                <a:gradFill>
                  <a:gsLst>
                    <a:gs pos="0">
                      <a:srgbClr val="E7DFD1"/>
                    </a:gs>
                    <a:gs pos="39000">
                      <a:srgbClr val="3E3B37"/>
                    </a:gs>
                    <a:gs pos="52000">
                      <a:srgbClr val="3E3B37"/>
                    </a:gs>
                    <a:gs pos="21000">
                      <a:schemeClr val="bg1"/>
                    </a:gs>
                    <a:gs pos="61000">
                      <a:srgbClr val="33302D"/>
                    </a:gs>
                    <a:gs pos="77000">
                      <a:srgbClr val="F0EAE1"/>
                    </a:gs>
                  </a:gsLst>
                  <a:lin ang="16200000"/>
                </a:gradFill>
              </a:ln>
              <a:gradFill>
                <a:gsLst>
                  <a:gs pos="50000">
                    <a:srgbClr val="5F5951">
                      <a:alpha val="100000"/>
                    </a:srgbClr>
                  </a:gs>
                  <a:gs pos="80000">
                    <a:srgbClr val="8A8274"/>
                  </a:gs>
                  <a:gs pos="69000">
                    <a:srgbClr val="D0C8B9"/>
                  </a:gs>
                  <a:gs pos="64000">
                    <a:srgbClr val="E7DFD1"/>
                  </a:gs>
                  <a:gs pos="58000">
                    <a:srgbClr val="C9C1B2"/>
                  </a:gs>
                  <a:gs pos="35000">
                    <a:srgbClr val="978F80"/>
                  </a:gs>
                  <a:gs pos="22000">
                    <a:srgbClr val="6B655D"/>
                  </a:gs>
                  <a:gs pos="9000">
                    <a:srgbClr val="3E3B37"/>
                  </a:gs>
                  <a:gs pos="95000">
                    <a:srgbClr val="33302D"/>
                  </a:gs>
                </a:gsLst>
                <a:lin ang="5400000" scaled="0"/>
              </a:gradFill>
              <a:effectLst>
                <a:outerShdw blurRad="50800" dist="25400" dir="5400000" sx="104000" sy="104000" algn="t" rotWithShape="0">
                  <a:prstClr val="black">
                    <a:alpha val="40000"/>
                  </a:prstClr>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6576" y="0"/>
            <a:ext cx="12228576" cy="6858000"/>
          </a:xfrm>
          <a:prstGeom prst="rect">
            <a:avLst/>
          </a:prstGeom>
          <a:solidFill>
            <a:schemeClr val="bg1">
              <a:lumMod val="95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6576" y="0"/>
            <a:ext cx="12228576" cy="6858000"/>
          </a:xfrm>
          <a:prstGeom prst="rect">
            <a:avLst/>
          </a:prstGeom>
          <a:gradFill>
            <a:gsLst>
              <a:gs pos="0">
                <a:schemeClr val="bg1"/>
              </a:gs>
              <a:gs pos="99000">
                <a:schemeClr val="accent1">
                  <a:lumMod val="20000"/>
                  <a:lumOff val="80000"/>
                </a:schemeClr>
              </a:gs>
            </a:gsLst>
            <a:lin ang="6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39700" y="-101600"/>
            <a:ext cx="12433300" cy="7061200"/>
          </a:xfrm>
          <a:prstGeom prst="rect">
            <a:avLst/>
          </a:prstGeom>
          <a:solidFill>
            <a:srgbClr val="0068BF">
              <a:alpha val="100000"/>
            </a:srgbClr>
          </a:solidFill>
        </p:spPr>
        <p:txBody>
          <a:bodyPr vert="horz" wrap="square" lIns="0" tIns="0" rIns="0" bIns="0" rtlCol="0" anchor="ctr"/>
          <a:lstStyle/>
          <a:p>
            <a:pPr algn="ctr">
              <a:lnSpc>
                <a:spcPct val="100000"/>
              </a:lnSpc>
            </a:pPr>
            <a:endParaRPr kumimoji="1" lang="zh-CN" altLang="en-US"/>
          </a:p>
        </p:txBody>
      </p:sp>
      <p:sp>
        <p:nvSpPr>
          <p:cNvPr id="5" name="标题 1"/>
          <p:cNvSpPr txBox="1"/>
          <p:nvPr/>
        </p:nvSpPr>
        <p:spPr>
          <a:xfrm>
            <a:off x="3364276" y="1243866"/>
            <a:ext cx="5448300" cy="749300"/>
          </a:xfrm>
          <a:prstGeom prst="rect">
            <a:avLst/>
          </a:prstGeom>
          <a:noFill/>
          <a:ln w="12700" cap="sq">
            <a:noFill/>
            <a:miter/>
          </a:ln>
        </p:spPr>
        <p:txBody>
          <a:bodyPr vert="horz" wrap="square" lIns="0" tIns="0" rIns="0" bIns="0" rtlCol="0" anchor="ctr">
            <a:spAutoFit/>
          </a:bodyPr>
          <a:lstStyle/>
          <a:p>
            <a:pPr algn="ctr">
              <a:lnSpc>
                <a:spcPct val="110000"/>
              </a:lnSpc>
            </a:pPr>
            <a:r>
              <a:rPr kumimoji="1" lang="en-US" altLang="zh-CN" sz="5400">
                <a:ln w="12700">
                  <a:noFill/>
                </a:ln>
                <a:solidFill>
                  <a:srgbClr val="FFFFFF">
                    <a:alpha val="100000"/>
                  </a:srgbClr>
                </a:solidFill>
                <a:latin typeface="YouSheBiaoTiHei" panose="00000500000000000000"/>
                <a:ea typeface="YouSheBiaoTiHei" panose="00000500000000000000"/>
                <a:cs typeface="YouSheBiaoTiHei" panose="00000500000000000000"/>
              </a:rPr>
              <a:t>CATALOGUE</a:t>
            </a:r>
            <a:endParaRPr kumimoji="1" lang="zh-CN" altLang="en-US"/>
          </a:p>
        </p:txBody>
      </p:sp>
      <p:sp>
        <p:nvSpPr>
          <p:cNvPr id="6" name="标题 1"/>
          <p:cNvSpPr txBox="1"/>
          <p:nvPr/>
        </p:nvSpPr>
        <p:spPr>
          <a:xfrm>
            <a:off x="5009014" y="381947"/>
            <a:ext cx="2159000" cy="927100"/>
          </a:xfrm>
          <a:prstGeom prst="rect">
            <a:avLst/>
          </a:prstGeom>
          <a:noFill/>
          <a:ln w="12700" cap="sq">
            <a:noFill/>
            <a:miter/>
          </a:ln>
        </p:spPr>
        <p:txBody>
          <a:bodyPr vert="horz" wrap="square" lIns="0" tIns="0" rIns="0" bIns="0" rtlCol="0" anchor="ctr">
            <a:spAutoFit/>
          </a:bodyPr>
          <a:lstStyle/>
          <a:p>
            <a:pPr algn="ctr">
              <a:lnSpc>
                <a:spcPct val="110000"/>
              </a:lnSpc>
            </a:pPr>
            <a:r>
              <a:rPr kumimoji="1" lang="en-US" altLang="zh-CN" sz="6600">
                <a:ln w="12700">
                  <a:solidFill>
                    <a:srgbClr val="FFFFFF">
                      <a:alpha val="60000"/>
                    </a:srgbClr>
                  </a:solidFill>
                </a:ln>
                <a:noFill/>
                <a:latin typeface="OPPOSans H" panose="00020600040101010101"/>
                <a:ea typeface="OPPOSans H" panose="00020600040101010101"/>
                <a:cs typeface="OPPOSans H" panose="00020600040101010101"/>
              </a:rPr>
              <a:t>目录</a:t>
            </a:r>
            <a:endParaRPr kumimoji="1" lang="zh-CN" altLang="en-US"/>
          </a:p>
        </p:txBody>
      </p:sp>
      <p:cxnSp>
        <p:nvCxnSpPr>
          <p:cNvPr id="7" name="标题 1"/>
          <p:cNvCxnSpPr/>
          <p:nvPr/>
        </p:nvCxnSpPr>
        <p:spPr>
          <a:xfrm>
            <a:off x="516000" y="2084296"/>
            <a:ext cx="11160000" cy="0"/>
          </a:xfrm>
          <a:prstGeom prst="line">
            <a:avLst/>
          </a:prstGeom>
          <a:noFill/>
          <a:ln w="6350" cap="sq">
            <a:solidFill>
              <a:schemeClr val="bg1"/>
            </a:solidFill>
            <a:miter/>
          </a:ln>
        </p:spPr>
      </p:cxnSp>
      <p:sp>
        <p:nvSpPr>
          <p:cNvPr id="8" name="标题 1"/>
          <p:cNvSpPr txBox="1"/>
          <p:nvPr/>
        </p:nvSpPr>
        <p:spPr>
          <a:xfrm>
            <a:off x="6926962" y="2857082"/>
            <a:ext cx="4320000" cy="900000"/>
          </a:xfrm>
          <a:prstGeom prst="rect">
            <a:avLst/>
          </a:prstGeom>
          <a:noFill/>
          <a:ln>
            <a:noFill/>
          </a:ln>
        </p:spPr>
        <p:txBody>
          <a:bodyPr vert="horz" wrap="square" lIns="0" tIns="0" rIns="0" bIns="0" rtlCol="0" anchor="t"/>
          <a:lstStyle/>
          <a:p>
            <a:pPr algn="l">
              <a:lnSpc>
                <a:spcPct val="120000"/>
              </a:lnSpc>
            </a:pPr>
            <a:r>
              <a:rPr kumimoji="1" lang="en-US" altLang="zh-CN" sz="2400">
                <a:ln w="12700">
                  <a:noFill/>
                </a:ln>
                <a:solidFill>
                  <a:srgbClr val="FFFFFF">
                    <a:alpha val="100000"/>
                  </a:srgbClr>
                </a:solidFill>
                <a:latin typeface="Source Han Sans CN Bold Bold" panose="020B0800000000000000"/>
                <a:ea typeface="Source Han Sans CN Bold Bold" panose="020B0800000000000000"/>
                <a:cs typeface="Source Han Sans CN Bold Bold" panose="020B0800000000000000"/>
              </a:rPr>
              <a:t>黑石集团与中国市场的渊源</a:t>
            </a:r>
            <a:endParaRPr kumimoji="1" lang="zh-CN" altLang="en-US"/>
          </a:p>
        </p:txBody>
      </p:sp>
      <p:sp>
        <p:nvSpPr>
          <p:cNvPr id="9" name="标题 1"/>
          <p:cNvSpPr txBox="1"/>
          <p:nvPr/>
        </p:nvSpPr>
        <p:spPr>
          <a:xfrm>
            <a:off x="6494657" y="2880848"/>
            <a:ext cx="393700" cy="393700"/>
          </a:xfrm>
          <a:prstGeom prst="rect">
            <a:avLst/>
          </a:prstGeom>
          <a:noFill/>
          <a:ln w="12700" cap="sq">
            <a:noFill/>
            <a:miter/>
          </a:ln>
        </p:spPr>
        <p:txBody>
          <a:bodyPr vert="horz" wrap="square" lIns="0" tIns="0" rIns="0" bIns="0" rtlCol="0" anchor="ctr">
            <a:spAutoFit/>
          </a:bodyPr>
          <a:lstStyle/>
          <a:p>
            <a:pPr algn="l">
              <a:lnSpc>
                <a:spcPct val="110000"/>
              </a:lnSpc>
            </a:pPr>
            <a:r>
              <a:rPr kumimoji="1" lang="en-US" altLang="zh-CN" sz="2800">
                <a:ln w="12700">
                  <a:noFill/>
                </a:ln>
                <a:solidFill>
                  <a:srgbClr val="FFFFFF">
                    <a:alpha val="100000"/>
                  </a:srgbClr>
                </a:solidFill>
                <a:latin typeface="Source Han Sans CN Normal" panose="020B0400000000000000"/>
                <a:ea typeface="Source Han Sans CN Normal" panose="020B0400000000000000"/>
                <a:cs typeface="Source Han Sans CN Normal" panose="020B0400000000000000"/>
              </a:rPr>
              <a:t>2.</a:t>
            </a:r>
            <a:endParaRPr kumimoji="1" lang="zh-CN" altLang="en-US"/>
          </a:p>
        </p:txBody>
      </p:sp>
      <p:sp>
        <p:nvSpPr>
          <p:cNvPr id="10" name="标题 1"/>
          <p:cNvSpPr txBox="1"/>
          <p:nvPr/>
        </p:nvSpPr>
        <p:spPr>
          <a:xfrm>
            <a:off x="932338" y="2880848"/>
            <a:ext cx="393700" cy="393700"/>
          </a:xfrm>
          <a:prstGeom prst="rect">
            <a:avLst/>
          </a:prstGeom>
          <a:noFill/>
          <a:ln w="12700" cap="sq">
            <a:noFill/>
            <a:miter/>
          </a:ln>
        </p:spPr>
        <p:txBody>
          <a:bodyPr vert="horz" wrap="square" lIns="0" tIns="0" rIns="0" bIns="0" rtlCol="0" anchor="ctr">
            <a:spAutoFit/>
          </a:bodyPr>
          <a:lstStyle/>
          <a:p>
            <a:pPr algn="l">
              <a:lnSpc>
                <a:spcPct val="110000"/>
              </a:lnSpc>
            </a:pPr>
            <a:r>
              <a:rPr kumimoji="1" lang="en-US" altLang="zh-CN" sz="2800">
                <a:ln w="12700">
                  <a:noFill/>
                </a:ln>
                <a:solidFill>
                  <a:srgbClr val="FFFFFF">
                    <a:alpha val="100000"/>
                  </a:srgbClr>
                </a:solidFill>
                <a:latin typeface="Source Han Sans CN Normal" panose="020B0400000000000000"/>
                <a:ea typeface="Source Han Sans CN Normal" panose="020B0400000000000000"/>
                <a:cs typeface="Source Han Sans CN Normal" panose="020B0400000000000000"/>
              </a:rPr>
              <a:t>1.</a:t>
            </a:r>
            <a:endParaRPr kumimoji="1" lang="zh-CN" altLang="en-US"/>
          </a:p>
        </p:txBody>
      </p:sp>
      <p:sp>
        <p:nvSpPr>
          <p:cNvPr id="11" name="标题 1"/>
          <p:cNvSpPr txBox="1"/>
          <p:nvPr/>
        </p:nvSpPr>
        <p:spPr>
          <a:xfrm>
            <a:off x="1353414" y="2857082"/>
            <a:ext cx="4320000" cy="900000"/>
          </a:xfrm>
          <a:prstGeom prst="rect">
            <a:avLst/>
          </a:prstGeom>
          <a:noFill/>
          <a:ln>
            <a:noFill/>
          </a:ln>
        </p:spPr>
        <p:txBody>
          <a:bodyPr vert="horz" wrap="square" lIns="0" tIns="0" rIns="0" bIns="0" rtlCol="0" anchor="t"/>
          <a:lstStyle/>
          <a:p>
            <a:pPr algn="l">
              <a:lnSpc>
                <a:spcPct val="120000"/>
              </a:lnSpc>
            </a:pPr>
            <a:r>
              <a:rPr kumimoji="1" lang="en-US" altLang="zh-CN" sz="2400">
                <a:ln w="12700">
                  <a:noFill/>
                </a:ln>
                <a:solidFill>
                  <a:srgbClr val="FFFFFF">
                    <a:alpha val="100000"/>
                  </a:srgbClr>
                </a:solidFill>
                <a:latin typeface="Source Han Sans CN Bold Bold" panose="020B0800000000000000"/>
                <a:ea typeface="Source Han Sans CN Bold Bold" panose="020B0800000000000000"/>
                <a:cs typeface="Source Han Sans CN Bold Bold" panose="020B0800000000000000"/>
              </a:rPr>
              <a:t>开场致辞</a:t>
            </a:r>
            <a:endParaRPr kumimoji="1" lang="zh-CN" altLang="en-US"/>
          </a:p>
        </p:txBody>
      </p:sp>
      <p:sp>
        <p:nvSpPr>
          <p:cNvPr id="12" name="标题 1"/>
          <p:cNvSpPr txBox="1"/>
          <p:nvPr/>
        </p:nvSpPr>
        <p:spPr>
          <a:xfrm>
            <a:off x="6926962" y="3967214"/>
            <a:ext cx="4320000" cy="900000"/>
          </a:xfrm>
          <a:prstGeom prst="rect">
            <a:avLst/>
          </a:prstGeom>
          <a:noFill/>
          <a:ln>
            <a:noFill/>
          </a:ln>
        </p:spPr>
        <p:txBody>
          <a:bodyPr vert="horz" wrap="square" lIns="0" tIns="0" rIns="0" bIns="0" rtlCol="0" anchor="t"/>
          <a:lstStyle/>
          <a:p>
            <a:pPr algn="l">
              <a:lnSpc>
                <a:spcPct val="120000"/>
              </a:lnSpc>
            </a:pPr>
            <a:r>
              <a:rPr kumimoji="1" lang="en-US" altLang="zh-CN" sz="2400">
                <a:ln w="12700">
                  <a:noFill/>
                </a:ln>
                <a:solidFill>
                  <a:srgbClr val="FFFFFF">
                    <a:alpha val="100000"/>
                  </a:srgbClr>
                </a:solidFill>
                <a:latin typeface="Source Han Sans CN Bold Bold" panose="020B0800000000000000"/>
                <a:ea typeface="Source Han Sans CN Bold Bold" panose="020B0800000000000000"/>
                <a:cs typeface="Source Han Sans CN Bold Bold" panose="020B0800000000000000"/>
              </a:rPr>
              <a:t>解答对黑石APP的质疑</a:t>
            </a:r>
            <a:endParaRPr kumimoji="1" lang="zh-CN" altLang="en-US"/>
          </a:p>
        </p:txBody>
      </p:sp>
      <p:sp>
        <p:nvSpPr>
          <p:cNvPr id="13" name="标题 1"/>
          <p:cNvSpPr txBox="1"/>
          <p:nvPr/>
        </p:nvSpPr>
        <p:spPr>
          <a:xfrm>
            <a:off x="1353414" y="3967214"/>
            <a:ext cx="4320000" cy="900000"/>
          </a:xfrm>
          <a:prstGeom prst="rect">
            <a:avLst/>
          </a:prstGeom>
          <a:noFill/>
          <a:ln>
            <a:noFill/>
          </a:ln>
        </p:spPr>
        <p:txBody>
          <a:bodyPr vert="horz" wrap="square" lIns="0" tIns="0" rIns="0" bIns="0" rtlCol="0" anchor="t"/>
          <a:lstStyle/>
          <a:p>
            <a:pPr algn="l">
              <a:lnSpc>
                <a:spcPct val="120000"/>
              </a:lnSpc>
            </a:pPr>
            <a:r>
              <a:rPr kumimoji="1" lang="en-US" altLang="zh-CN" sz="2400">
                <a:ln w="12700">
                  <a:noFill/>
                </a:ln>
                <a:solidFill>
                  <a:srgbClr val="FFFFFF">
                    <a:alpha val="100000"/>
                  </a:srgbClr>
                </a:solidFill>
                <a:latin typeface="Source Han Sans CN Bold Bold" panose="020B0800000000000000"/>
                <a:ea typeface="Source Han Sans CN Bold Bold" panose="020B0800000000000000"/>
                <a:cs typeface="Source Han Sans CN Bold Bold" panose="020B0800000000000000"/>
              </a:rPr>
              <a:t>深入了解黑石APP</a:t>
            </a:r>
            <a:endParaRPr kumimoji="1" lang="zh-CN" altLang="en-US"/>
          </a:p>
        </p:txBody>
      </p:sp>
      <p:sp>
        <p:nvSpPr>
          <p:cNvPr id="14" name="标题 1"/>
          <p:cNvSpPr txBox="1"/>
          <p:nvPr/>
        </p:nvSpPr>
        <p:spPr>
          <a:xfrm>
            <a:off x="932338" y="3977631"/>
            <a:ext cx="393700" cy="393700"/>
          </a:xfrm>
          <a:prstGeom prst="rect">
            <a:avLst/>
          </a:prstGeom>
          <a:noFill/>
          <a:ln w="12700" cap="sq">
            <a:noFill/>
            <a:miter/>
          </a:ln>
        </p:spPr>
        <p:txBody>
          <a:bodyPr vert="horz" wrap="square" lIns="0" tIns="0" rIns="0" bIns="0" rtlCol="0" anchor="ctr">
            <a:spAutoFit/>
          </a:bodyPr>
          <a:lstStyle/>
          <a:p>
            <a:pPr algn="l">
              <a:lnSpc>
                <a:spcPct val="110000"/>
              </a:lnSpc>
            </a:pPr>
            <a:r>
              <a:rPr kumimoji="1" lang="en-US" altLang="zh-CN" sz="2800">
                <a:ln w="12700">
                  <a:noFill/>
                </a:ln>
                <a:solidFill>
                  <a:srgbClr val="FFFFFF">
                    <a:alpha val="100000"/>
                  </a:srgbClr>
                </a:solidFill>
                <a:latin typeface="Source Han Sans CN Normal" panose="020B0400000000000000"/>
                <a:ea typeface="Source Han Sans CN Normal" panose="020B0400000000000000"/>
                <a:cs typeface="Source Han Sans CN Normal" panose="020B0400000000000000"/>
              </a:rPr>
              <a:t>3.</a:t>
            </a:r>
            <a:endParaRPr kumimoji="1" lang="zh-CN" altLang="en-US"/>
          </a:p>
        </p:txBody>
      </p:sp>
      <p:sp>
        <p:nvSpPr>
          <p:cNvPr id="15" name="标题 1"/>
          <p:cNvSpPr txBox="1"/>
          <p:nvPr/>
        </p:nvSpPr>
        <p:spPr>
          <a:xfrm>
            <a:off x="6494657" y="3977631"/>
            <a:ext cx="393700" cy="393700"/>
          </a:xfrm>
          <a:prstGeom prst="rect">
            <a:avLst/>
          </a:prstGeom>
          <a:noFill/>
          <a:ln w="12700" cap="sq">
            <a:noFill/>
            <a:miter/>
          </a:ln>
        </p:spPr>
        <p:txBody>
          <a:bodyPr vert="horz" wrap="square" lIns="0" tIns="0" rIns="0" bIns="0" rtlCol="0" anchor="ctr">
            <a:spAutoFit/>
          </a:bodyPr>
          <a:lstStyle/>
          <a:p>
            <a:pPr algn="l">
              <a:lnSpc>
                <a:spcPct val="110000"/>
              </a:lnSpc>
            </a:pPr>
            <a:r>
              <a:rPr kumimoji="1" lang="en-US" altLang="zh-CN" sz="2800">
                <a:ln w="12700">
                  <a:noFill/>
                </a:ln>
                <a:solidFill>
                  <a:srgbClr val="FFFFFF">
                    <a:alpha val="100000"/>
                  </a:srgbClr>
                </a:solidFill>
                <a:latin typeface="Source Han Sans CN Normal" panose="020B0400000000000000"/>
                <a:ea typeface="Source Han Sans CN Normal" panose="020B0400000000000000"/>
                <a:cs typeface="Source Han Sans CN Normal" panose="020B0400000000000000"/>
              </a:rPr>
              <a:t>4.</a:t>
            </a:r>
            <a:endParaRPr kumimoji="1" lang="zh-CN" altLang="en-US"/>
          </a:p>
        </p:txBody>
      </p:sp>
      <p:sp>
        <p:nvSpPr>
          <p:cNvPr id="16" name="标题 1"/>
          <p:cNvSpPr txBox="1"/>
          <p:nvPr/>
        </p:nvSpPr>
        <p:spPr>
          <a:xfrm>
            <a:off x="6926962" y="5077346"/>
            <a:ext cx="4320000" cy="900000"/>
          </a:xfrm>
          <a:prstGeom prst="rect">
            <a:avLst/>
          </a:prstGeom>
          <a:noFill/>
          <a:ln>
            <a:noFill/>
          </a:ln>
        </p:spPr>
        <p:txBody>
          <a:bodyPr vert="horz" wrap="square" lIns="0" tIns="0" rIns="0" bIns="0" rtlCol="0" anchor="t"/>
          <a:lstStyle/>
          <a:p>
            <a:pPr algn="l">
              <a:lnSpc>
                <a:spcPct val="120000"/>
              </a:lnSpc>
            </a:pPr>
            <a:r>
              <a:rPr kumimoji="1" lang="en-US" altLang="zh-CN" sz="2400">
                <a:ln w="12700">
                  <a:noFill/>
                </a:ln>
                <a:solidFill>
                  <a:srgbClr val="FFFFFF">
                    <a:alpha val="100000"/>
                  </a:srgbClr>
                </a:solidFill>
                <a:latin typeface="Source Han Sans CN Bold Bold" panose="020B0800000000000000"/>
                <a:ea typeface="Source Han Sans CN Bold Bold" panose="020B0800000000000000"/>
                <a:cs typeface="Source Han Sans CN Bold Bold" panose="020B0800000000000000"/>
              </a:rPr>
              <a:t>结束语</a:t>
            </a:r>
            <a:endParaRPr kumimoji="1" lang="zh-CN" altLang="en-US"/>
          </a:p>
        </p:txBody>
      </p:sp>
      <p:sp>
        <p:nvSpPr>
          <p:cNvPr id="17" name="标题 1"/>
          <p:cNvSpPr txBox="1"/>
          <p:nvPr/>
        </p:nvSpPr>
        <p:spPr>
          <a:xfrm>
            <a:off x="1353414" y="5077346"/>
            <a:ext cx="4320000" cy="900000"/>
          </a:xfrm>
          <a:prstGeom prst="rect">
            <a:avLst/>
          </a:prstGeom>
          <a:noFill/>
          <a:ln>
            <a:noFill/>
          </a:ln>
        </p:spPr>
        <p:txBody>
          <a:bodyPr vert="horz" wrap="square" lIns="0" tIns="0" rIns="0" bIns="0" rtlCol="0" anchor="t"/>
          <a:lstStyle/>
          <a:p>
            <a:pPr algn="l">
              <a:lnSpc>
                <a:spcPct val="120000"/>
              </a:lnSpc>
            </a:pPr>
            <a:r>
              <a:rPr kumimoji="1" lang="en-US" altLang="zh-CN" sz="2400">
                <a:ln w="12700">
                  <a:noFill/>
                </a:ln>
                <a:solidFill>
                  <a:srgbClr val="FFFFFF">
                    <a:alpha val="100000"/>
                  </a:srgbClr>
                </a:solidFill>
                <a:latin typeface="Source Han Sans CN Bold Bold" panose="020B0800000000000000"/>
                <a:ea typeface="Source Han Sans CN Bold Bold" panose="020B0800000000000000"/>
                <a:cs typeface="Source Han Sans CN Bold Bold" panose="020B0800000000000000"/>
              </a:rPr>
              <a:t>盟会带来的价值与展望</a:t>
            </a:r>
            <a:endParaRPr kumimoji="1" lang="zh-CN" altLang="en-US"/>
          </a:p>
        </p:txBody>
      </p:sp>
      <p:sp>
        <p:nvSpPr>
          <p:cNvPr id="18" name="标题 1"/>
          <p:cNvSpPr txBox="1"/>
          <p:nvPr/>
        </p:nvSpPr>
        <p:spPr>
          <a:xfrm>
            <a:off x="932338" y="5087763"/>
            <a:ext cx="393700" cy="393700"/>
          </a:xfrm>
          <a:prstGeom prst="rect">
            <a:avLst/>
          </a:prstGeom>
          <a:noFill/>
          <a:ln w="12700" cap="sq">
            <a:noFill/>
            <a:miter/>
          </a:ln>
        </p:spPr>
        <p:txBody>
          <a:bodyPr vert="horz" wrap="square" lIns="0" tIns="0" rIns="0" bIns="0" rtlCol="0" anchor="ctr">
            <a:spAutoFit/>
          </a:bodyPr>
          <a:lstStyle/>
          <a:p>
            <a:pPr algn="l">
              <a:lnSpc>
                <a:spcPct val="110000"/>
              </a:lnSpc>
            </a:pPr>
            <a:r>
              <a:rPr kumimoji="1" lang="en-US" altLang="zh-CN" sz="2800">
                <a:ln w="12700">
                  <a:noFill/>
                </a:ln>
                <a:solidFill>
                  <a:srgbClr val="FFFFFF">
                    <a:alpha val="100000"/>
                  </a:srgbClr>
                </a:solidFill>
                <a:latin typeface="Source Han Sans CN Normal" panose="020B0400000000000000"/>
                <a:ea typeface="Source Han Sans CN Normal" panose="020B0400000000000000"/>
                <a:cs typeface="Source Han Sans CN Normal" panose="020B0400000000000000"/>
              </a:rPr>
              <a:t>5.</a:t>
            </a:r>
            <a:endParaRPr kumimoji="1" lang="zh-CN" altLang="en-US"/>
          </a:p>
        </p:txBody>
      </p:sp>
      <p:sp>
        <p:nvSpPr>
          <p:cNvPr id="19" name="标题 1"/>
          <p:cNvSpPr txBox="1"/>
          <p:nvPr/>
        </p:nvSpPr>
        <p:spPr>
          <a:xfrm>
            <a:off x="6494657" y="5087763"/>
            <a:ext cx="393700" cy="393700"/>
          </a:xfrm>
          <a:prstGeom prst="rect">
            <a:avLst/>
          </a:prstGeom>
          <a:noFill/>
          <a:ln w="12700" cap="sq">
            <a:noFill/>
            <a:miter/>
          </a:ln>
        </p:spPr>
        <p:txBody>
          <a:bodyPr vert="horz" wrap="square" lIns="0" tIns="0" rIns="0" bIns="0" rtlCol="0" anchor="ctr">
            <a:spAutoFit/>
          </a:bodyPr>
          <a:lstStyle/>
          <a:p>
            <a:pPr algn="l">
              <a:lnSpc>
                <a:spcPct val="110000"/>
              </a:lnSpc>
            </a:pPr>
            <a:r>
              <a:rPr kumimoji="1" lang="en-US" altLang="zh-CN" sz="2800">
                <a:ln w="12700">
                  <a:noFill/>
                </a:ln>
                <a:solidFill>
                  <a:srgbClr val="FFFFFF">
                    <a:alpha val="100000"/>
                  </a:srgbClr>
                </a:solidFill>
                <a:latin typeface="Source Han Sans CN Normal" panose="020B0400000000000000"/>
                <a:ea typeface="Source Han Sans CN Normal" panose="020B0400000000000000"/>
                <a:cs typeface="Source Han Sans CN Normal" panose="020B0400000000000000"/>
              </a:rPr>
              <a:t>6.</a:t>
            </a:r>
            <a:endParaRPr kumimoji="1"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21000"/>
          </a:blip>
          <a:srcRect/>
          <a:stretch>
            <a:fillRect/>
          </a:stretch>
        </p:blipFill>
        <p:spPr>
          <a:xfrm>
            <a:off x="-31212" y="0"/>
            <a:ext cx="12223212" cy="6858000"/>
          </a:xfrm>
          <a:prstGeom prst="rect">
            <a:avLst/>
          </a:prstGeom>
          <a:noFill/>
          <a:ln>
            <a:noFill/>
          </a:ln>
        </p:spPr>
      </p:pic>
      <p:sp>
        <p:nvSpPr>
          <p:cNvPr id="3" name="标题 1"/>
          <p:cNvSpPr txBox="1"/>
          <p:nvPr/>
        </p:nvSpPr>
        <p:spPr>
          <a:xfrm>
            <a:off x="0" y="0"/>
            <a:ext cx="12192000" cy="6858000"/>
          </a:xfrm>
          <a:prstGeom prst="rect">
            <a:avLst/>
          </a:prstGeom>
          <a:gradFill>
            <a:gsLst>
              <a:gs pos="0">
                <a:schemeClr val="bg1">
                  <a:alpha val="76000"/>
                </a:schemeClr>
              </a:gs>
              <a:gs pos="100000">
                <a:schemeClr val="accent1">
                  <a:lumMod val="40000"/>
                  <a:lumOff val="60000"/>
                  <a:alpha val="89000"/>
                </a:schemeClr>
              </a:gs>
            </a:gsLst>
            <a:lin ang="3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5802" y="-14293"/>
            <a:ext cx="2442306" cy="2297018"/>
          </a:xfrm>
          <a:custGeom>
            <a:avLst/>
            <a:gdLst>
              <a:gd name="connsiteX0" fmla="*/ 0 w 1464179"/>
              <a:gd name="connsiteY0" fmla="*/ 0 h 1377078"/>
              <a:gd name="connsiteX1" fmla="*/ 1456545 w 1464179"/>
              <a:gd name="connsiteY1" fmla="*/ 0 h 1377078"/>
              <a:gd name="connsiteX2" fmla="*/ 1457766 w 1464179"/>
              <a:gd name="connsiteY2" fmla="*/ 7999 h 1377078"/>
              <a:gd name="connsiteX3" fmla="*/ 1464179 w 1464179"/>
              <a:gd name="connsiteY3" fmla="*/ 134995 h 1377078"/>
              <a:gd name="connsiteX4" fmla="*/ 222096 w 1464179"/>
              <a:gd name="connsiteY4" fmla="*/ 1377078 h 1377078"/>
              <a:gd name="connsiteX5" fmla="*/ 95100 w 1464179"/>
              <a:gd name="connsiteY5" fmla="*/ 1370665 h 1377078"/>
              <a:gd name="connsiteX6" fmla="*/ 0 w 1464179"/>
              <a:gd name="connsiteY6" fmla="*/ 1356151 h 1377078"/>
            </a:gdLst>
            <a:ahLst/>
            <a:cxnLst/>
            <a:rect l="l" t="t" r="r" b="b"/>
            <a:pathLst>
              <a:path w="1464179" h="1377078">
                <a:moveTo>
                  <a:pt x="0" y="0"/>
                </a:moveTo>
                <a:lnTo>
                  <a:pt x="1456545" y="0"/>
                </a:lnTo>
                <a:lnTo>
                  <a:pt x="1457766" y="7999"/>
                </a:lnTo>
                <a:cubicBezTo>
                  <a:pt x="1462007" y="49755"/>
                  <a:pt x="1464179" y="92121"/>
                  <a:pt x="1464179" y="134995"/>
                </a:cubicBezTo>
                <a:cubicBezTo>
                  <a:pt x="1464179" y="820978"/>
                  <a:pt x="908079" y="1377078"/>
                  <a:pt x="222096" y="1377078"/>
                </a:cubicBezTo>
                <a:cubicBezTo>
                  <a:pt x="179222" y="1377078"/>
                  <a:pt x="136856" y="1374906"/>
                  <a:pt x="95100" y="1370665"/>
                </a:cubicBezTo>
                <a:lnTo>
                  <a:pt x="0" y="1356151"/>
                </a:lnTo>
                <a:close/>
              </a:path>
            </a:pathLst>
          </a:custGeom>
          <a:gradFill>
            <a:gsLst>
              <a:gs pos="0">
                <a:schemeClr val="bg1">
                  <a:alpha val="31038"/>
                </a:schemeClr>
              </a:gs>
              <a:gs pos="99000">
                <a:schemeClr val="accent1">
                  <a:lumMod val="40000"/>
                  <a:lumOff val="60000"/>
                  <a:alpha val="18212"/>
                </a:schemeClr>
              </a:gs>
            </a:gsLst>
            <a:lin ang="6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978" y="0"/>
            <a:ext cx="1464179" cy="1377078"/>
          </a:xfrm>
          <a:custGeom>
            <a:avLst/>
            <a:gdLst>
              <a:gd name="connsiteX0" fmla="*/ 0 w 1464179"/>
              <a:gd name="connsiteY0" fmla="*/ 0 h 1377078"/>
              <a:gd name="connsiteX1" fmla="*/ 1456545 w 1464179"/>
              <a:gd name="connsiteY1" fmla="*/ 0 h 1377078"/>
              <a:gd name="connsiteX2" fmla="*/ 1457766 w 1464179"/>
              <a:gd name="connsiteY2" fmla="*/ 7999 h 1377078"/>
              <a:gd name="connsiteX3" fmla="*/ 1464179 w 1464179"/>
              <a:gd name="connsiteY3" fmla="*/ 134995 h 1377078"/>
              <a:gd name="connsiteX4" fmla="*/ 222096 w 1464179"/>
              <a:gd name="connsiteY4" fmla="*/ 1377078 h 1377078"/>
              <a:gd name="connsiteX5" fmla="*/ 95100 w 1464179"/>
              <a:gd name="connsiteY5" fmla="*/ 1370665 h 1377078"/>
              <a:gd name="connsiteX6" fmla="*/ 0 w 1464179"/>
              <a:gd name="connsiteY6" fmla="*/ 1356151 h 1377078"/>
            </a:gdLst>
            <a:ahLst/>
            <a:cxnLst/>
            <a:rect l="l" t="t" r="r" b="b"/>
            <a:pathLst>
              <a:path w="1464179" h="1377078">
                <a:moveTo>
                  <a:pt x="0" y="0"/>
                </a:moveTo>
                <a:lnTo>
                  <a:pt x="1456545" y="0"/>
                </a:lnTo>
                <a:lnTo>
                  <a:pt x="1457766" y="7999"/>
                </a:lnTo>
                <a:cubicBezTo>
                  <a:pt x="1462007" y="49755"/>
                  <a:pt x="1464179" y="92121"/>
                  <a:pt x="1464179" y="134995"/>
                </a:cubicBezTo>
                <a:cubicBezTo>
                  <a:pt x="1464179" y="820978"/>
                  <a:pt x="908079" y="1377078"/>
                  <a:pt x="222096" y="1377078"/>
                </a:cubicBezTo>
                <a:cubicBezTo>
                  <a:pt x="179222" y="1377078"/>
                  <a:pt x="136856" y="1374906"/>
                  <a:pt x="95100" y="1370665"/>
                </a:cubicBezTo>
                <a:lnTo>
                  <a:pt x="0" y="1356151"/>
                </a:lnTo>
                <a:close/>
              </a:path>
            </a:pathLst>
          </a:custGeom>
          <a:gradFill>
            <a:gsLst>
              <a:gs pos="0">
                <a:schemeClr val="bg1">
                  <a:alpha val="31038"/>
                </a:schemeClr>
              </a:gs>
              <a:gs pos="99000">
                <a:schemeClr val="accent1">
                  <a:lumMod val="40000"/>
                  <a:lumOff val="60000"/>
                  <a:alpha val="54000"/>
                </a:schemeClr>
              </a:gs>
            </a:gsLst>
            <a:lin ang="6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0" y="0"/>
            <a:ext cx="850336" cy="875004"/>
          </a:xfrm>
          <a:custGeom>
            <a:avLst/>
            <a:gdLst>
              <a:gd name="connsiteX0" fmla="*/ 0 w 850336"/>
              <a:gd name="connsiteY0" fmla="*/ 0 h 875004"/>
              <a:gd name="connsiteX1" fmla="*/ 836879 w 850336"/>
              <a:gd name="connsiteY1" fmla="*/ 0 h 875004"/>
              <a:gd name="connsiteX2" fmla="*/ 846534 w 850336"/>
              <a:gd name="connsiteY2" fmla="*/ 63260 h 875004"/>
              <a:gd name="connsiteX3" fmla="*/ 850336 w 850336"/>
              <a:gd name="connsiteY3" fmla="*/ 138557 h 875004"/>
              <a:gd name="connsiteX4" fmla="*/ 113889 w 850336"/>
              <a:gd name="connsiteY4" fmla="*/ 875004 h 875004"/>
              <a:gd name="connsiteX5" fmla="*/ 0 w 850336"/>
              <a:gd name="connsiteY5" fmla="*/ 863523 h 875004"/>
            </a:gdLst>
            <a:ahLst/>
            <a:cxnLst/>
            <a:rect l="l" t="t" r="r" b="b"/>
            <a:pathLst>
              <a:path w="850336" h="875004">
                <a:moveTo>
                  <a:pt x="0" y="0"/>
                </a:moveTo>
                <a:lnTo>
                  <a:pt x="836879" y="0"/>
                </a:lnTo>
                <a:lnTo>
                  <a:pt x="846534" y="63260"/>
                </a:lnTo>
                <a:cubicBezTo>
                  <a:pt x="849048" y="88017"/>
                  <a:pt x="850336" y="113137"/>
                  <a:pt x="850336" y="138557"/>
                </a:cubicBezTo>
                <a:cubicBezTo>
                  <a:pt x="850336" y="545285"/>
                  <a:pt x="520617" y="875004"/>
                  <a:pt x="113889" y="875004"/>
                </a:cubicBezTo>
                <a:lnTo>
                  <a:pt x="0" y="863523"/>
                </a:ln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5400000">
            <a:off x="5683730" y="377500"/>
            <a:ext cx="662598" cy="1149145"/>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9" name="标题 1"/>
          <p:cNvSpPr txBox="1"/>
          <p:nvPr/>
        </p:nvSpPr>
        <p:spPr>
          <a:xfrm rot="5400000">
            <a:off x="519036" y="5654590"/>
            <a:ext cx="662598" cy="1149145"/>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10" name="标题 1"/>
          <p:cNvSpPr txBox="1"/>
          <p:nvPr/>
        </p:nvSpPr>
        <p:spPr>
          <a:xfrm>
            <a:off x="6480452" y="0"/>
            <a:ext cx="5045714" cy="6858000"/>
          </a:xfrm>
          <a:custGeom>
            <a:avLst/>
            <a:gdLst>
              <a:gd name="connsiteX0" fmla="*/ 1390696 w 5045714"/>
              <a:gd name="connsiteY0" fmla="*/ 0 h 6858000"/>
              <a:gd name="connsiteX1" fmla="*/ 5045714 w 5045714"/>
              <a:gd name="connsiteY1" fmla="*/ 0 h 6858000"/>
              <a:gd name="connsiteX2" fmla="*/ 5045714 w 5045714"/>
              <a:gd name="connsiteY2" fmla="*/ 6858000 h 6858000"/>
              <a:gd name="connsiteX3" fmla="*/ 1472186 w 5045714"/>
              <a:gd name="connsiteY3" fmla="*/ 6858000 h 6858000"/>
              <a:gd name="connsiteX4" fmla="*/ 1413849 w 5045714"/>
              <a:gd name="connsiteY4" fmla="*/ 6802380 h 6858000"/>
              <a:gd name="connsiteX5" fmla="*/ 0 w 5045714"/>
              <a:gd name="connsiteY5" fmla="*/ 3389048 h 6858000"/>
              <a:gd name="connsiteX6" fmla="*/ 1254014 w 5045714"/>
              <a:gd name="connsiteY6" fmla="*/ 143361 h 6858000"/>
            </a:gdLst>
            <a:ahLst/>
            <a:cxnLst/>
            <a:rect l="l" t="t" r="r" b="b"/>
            <a:pathLst>
              <a:path w="5045714" h="6858000">
                <a:moveTo>
                  <a:pt x="1390696" y="0"/>
                </a:moveTo>
                <a:lnTo>
                  <a:pt x="5045714" y="0"/>
                </a:lnTo>
                <a:lnTo>
                  <a:pt x="5045714"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alpha val="12229"/>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906404" y="0"/>
            <a:ext cx="5179271" cy="6858000"/>
          </a:xfrm>
          <a:custGeom>
            <a:avLst/>
            <a:gdLst>
              <a:gd name="connsiteX0" fmla="*/ 1390696 w 5045714"/>
              <a:gd name="connsiteY0" fmla="*/ 0 h 6858000"/>
              <a:gd name="connsiteX1" fmla="*/ 5045714 w 5045714"/>
              <a:gd name="connsiteY1" fmla="*/ 0 h 6858000"/>
              <a:gd name="connsiteX2" fmla="*/ 5045714 w 5045714"/>
              <a:gd name="connsiteY2" fmla="*/ 6858000 h 6858000"/>
              <a:gd name="connsiteX3" fmla="*/ 1472186 w 5045714"/>
              <a:gd name="connsiteY3" fmla="*/ 6858000 h 6858000"/>
              <a:gd name="connsiteX4" fmla="*/ 1413849 w 5045714"/>
              <a:gd name="connsiteY4" fmla="*/ 6802380 h 6858000"/>
              <a:gd name="connsiteX5" fmla="*/ 0 w 5045714"/>
              <a:gd name="connsiteY5" fmla="*/ 3389048 h 6858000"/>
              <a:gd name="connsiteX6" fmla="*/ 1254014 w 5045714"/>
              <a:gd name="connsiteY6" fmla="*/ 143361 h 6858000"/>
            </a:gdLst>
            <a:ahLst/>
            <a:cxnLst/>
            <a:rect l="l" t="t" r="r" b="b"/>
            <a:pathLst>
              <a:path w="5045714" h="6858000">
                <a:moveTo>
                  <a:pt x="1390696" y="0"/>
                </a:moveTo>
                <a:lnTo>
                  <a:pt x="5045714" y="0"/>
                </a:lnTo>
                <a:lnTo>
                  <a:pt x="5045714"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alpha val="83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7415702" y="0"/>
            <a:ext cx="4566040" cy="6858000"/>
          </a:xfrm>
          <a:custGeom>
            <a:avLst/>
            <a:gdLst>
              <a:gd name="connsiteX0" fmla="*/ 1390696 w 4566040"/>
              <a:gd name="connsiteY0" fmla="*/ 0 h 6858000"/>
              <a:gd name="connsiteX1" fmla="*/ 4566040 w 4566040"/>
              <a:gd name="connsiteY1" fmla="*/ 0 h 6858000"/>
              <a:gd name="connsiteX2" fmla="*/ 4566040 w 4566040"/>
              <a:gd name="connsiteY2" fmla="*/ 6858000 h 6858000"/>
              <a:gd name="connsiteX3" fmla="*/ 1472186 w 4566040"/>
              <a:gd name="connsiteY3" fmla="*/ 6858000 h 6858000"/>
              <a:gd name="connsiteX4" fmla="*/ 1413849 w 4566040"/>
              <a:gd name="connsiteY4" fmla="*/ 6802380 h 6858000"/>
              <a:gd name="connsiteX5" fmla="*/ 0 w 4566040"/>
              <a:gd name="connsiteY5" fmla="*/ 3389048 h 6858000"/>
              <a:gd name="connsiteX6" fmla="*/ 1254014 w 4566040"/>
              <a:gd name="connsiteY6" fmla="*/ 143361 h 6858000"/>
            </a:gdLst>
            <a:ahLst/>
            <a:cxnLst/>
            <a:rect l="l" t="t" r="r" b="b"/>
            <a:pathLst>
              <a:path w="4566040" h="6858000">
                <a:moveTo>
                  <a:pt x="1390696" y="0"/>
                </a:moveTo>
                <a:lnTo>
                  <a:pt x="4566040" y="0"/>
                </a:lnTo>
                <a:lnTo>
                  <a:pt x="4566040"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lumMod val="60000"/>
              <a:lumOff val="40000"/>
              <a:alpha val="55809"/>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13" name="图片 12"/>
          <p:cNvPicPr>
            <a:picLocks noChangeAspect="1"/>
          </p:cNvPicPr>
          <p:nvPr/>
        </p:nvPicPr>
        <p:blipFill>
          <a:blip r:embed="rId2">
            <a:alphaModFix amt="100000"/>
          </a:blip>
          <a:srcRect/>
          <a:stretch>
            <a:fillRect/>
          </a:stretch>
        </p:blipFill>
        <p:spPr>
          <a:xfrm>
            <a:off x="7810501" y="-6418"/>
            <a:ext cx="4381500" cy="6870836"/>
          </a:xfrm>
          <a:custGeom>
            <a:avLst/>
            <a:gdLst>
              <a:gd name="connsiteX0" fmla="*/ 1345447 w 3981033"/>
              <a:gd name="connsiteY0" fmla="*/ 0 h 6242845"/>
              <a:gd name="connsiteX1" fmla="*/ 3981033 w 3981033"/>
              <a:gd name="connsiteY1" fmla="*/ 0 h 6242845"/>
              <a:gd name="connsiteX2" fmla="*/ 3981033 w 3981033"/>
              <a:gd name="connsiteY2" fmla="*/ 6242845 h 6242845"/>
              <a:gd name="connsiteX3" fmla="*/ 1264376 w 3981033"/>
              <a:gd name="connsiteY3" fmla="*/ 6242845 h 6242845"/>
              <a:gd name="connsiteX4" fmla="*/ 1219890 w 3981033"/>
              <a:gd name="connsiteY4" fmla="*/ 6197983 h 6242845"/>
              <a:gd name="connsiteX5" fmla="*/ 0 w 3981033"/>
              <a:gd name="connsiteY5" fmla="*/ 3162300 h 6242845"/>
              <a:gd name="connsiteX6" fmla="*/ 1219890 w 3981033"/>
              <a:gd name="connsiteY6" fmla="*/ 126617 h 6242845"/>
            </a:gdLst>
            <a:ahLst/>
            <a:cxnLst/>
            <a:rect l="l" t="t" r="r" b="b"/>
            <a:pathLst>
              <a:path w="3981033" h="6242845">
                <a:moveTo>
                  <a:pt x="1345447" y="0"/>
                </a:moveTo>
                <a:lnTo>
                  <a:pt x="3981033" y="0"/>
                </a:lnTo>
                <a:lnTo>
                  <a:pt x="3981033" y="6242845"/>
                </a:lnTo>
                <a:lnTo>
                  <a:pt x="1264376" y="6242845"/>
                </a:lnTo>
                <a:lnTo>
                  <a:pt x="1219890" y="6197983"/>
                </a:lnTo>
                <a:cubicBezTo>
                  <a:pt x="461952" y="5396204"/>
                  <a:pt x="0" y="4331120"/>
                  <a:pt x="0" y="3162300"/>
                </a:cubicBezTo>
                <a:cubicBezTo>
                  <a:pt x="0" y="1993480"/>
                  <a:pt x="461952" y="928396"/>
                  <a:pt x="1219890" y="126617"/>
                </a:cubicBezTo>
                <a:close/>
              </a:path>
            </a:pathLst>
          </a:custGeom>
          <a:noFill/>
          <a:ln>
            <a:noFill/>
          </a:ln>
        </p:spPr>
      </p:pic>
      <p:sp>
        <p:nvSpPr>
          <p:cNvPr id="14" name="标题 1"/>
          <p:cNvSpPr txBox="1"/>
          <p:nvPr/>
        </p:nvSpPr>
        <p:spPr>
          <a:xfrm>
            <a:off x="10997359" y="1097920"/>
            <a:ext cx="1212929" cy="4647866"/>
          </a:xfrm>
          <a:custGeom>
            <a:avLst/>
            <a:gdLst>
              <a:gd name="connsiteX0" fmla="*/ 1614031 w 1614031"/>
              <a:gd name="connsiteY0" fmla="*/ 0 h 6184864"/>
              <a:gd name="connsiteX1" fmla="*/ 1614031 w 1614031"/>
              <a:gd name="connsiteY1" fmla="*/ 6184864 h 6184864"/>
              <a:gd name="connsiteX2" fmla="*/ 1373589 w 1614031"/>
              <a:gd name="connsiteY2" fmla="*/ 6005065 h 6184864"/>
              <a:gd name="connsiteX3" fmla="*/ 0 w 1614031"/>
              <a:gd name="connsiteY3" fmla="*/ 3092432 h 6184864"/>
              <a:gd name="connsiteX4" fmla="*/ 1373589 w 1614031"/>
              <a:gd name="connsiteY4" fmla="*/ 179800 h 6184864"/>
            </a:gdLst>
            <a:ahLst/>
            <a:cxnLst/>
            <a:rect l="l" t="t" r="r" b="b"/>
            <a:pathLst>
              <a:path w="1614031" h="6184864">
                <a:moveTo>
                  <a:pt x="1614031" y="0"/>
                </a:moveTo>
                <a:lnTo>
                  <a:pt x="1614031" y="6184864"/>
                </a:lnTo>
                <a:lnTo>
                  <a:pt x="1373589" y="6005065"/>
                </a:lnTo>
                <a:cubicBezTo>
                  <a:pt x="534704" y="5312755"/>
                  <a:pt x="0" y="4265037"/>
                  <a:pt x="0" y="3092432"/>
                </a:cubicBezTo>
                <a:cubicBezTo>
                  <a:pt x="0" y="1919827"/>
                  <a:pt x="534704" y="872109"/>
                  <a:pt x="1373589" y="179800"/>
                </a:cubicBez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flipH="1">
            <a:off x="7037927" y="3090118"/>
            <a:ext cx="2048765" cy="692055"/>
          </a:xfrm>
          <a:custGeom>
            <a:avLst/>
            <a:gdLst>
              <a:gd name="connsiteX0" fmla="*/ 985324 w 1954210"/>
              <a:gd name="connsiteY0" fmla="*/ 0 h 1147870"/>
              <a:gd name="connsiteX1" fmla="*/ 1280281 w 1954210"/>
              <a:gd name="connsiteY1" fmla="*/ 0 h 1147870"/>
              <a:gd name="connsiteX2" fmla="*/ 1462005 w 1954210"/>
              <a:gd name="connsiteY2" fmla="*/ 574392 h 1147870"/>
              <a:gd name="connsiteX3" fmla="*/ 1280281 w 1954210"/>
              <a:gd name="connsiteY3" fmla="*/ 1147870 h 1147870"/>
              <a:gd name="connsiteX4" fmla="*/ 985324 w 1954210"/>
              <a:gd name="connsiteY4" fmla="*/ 1147870 h 1147870"/>
              <a:gd name="connsiteX5" fmla="*/ 1167960 w 1954210"/>
              <a:gd name="connsiteY5" fmla="*/ 574392 h 1147870"/>
              <a:gd name="connsiteX6" fmla="*/ 0 w 1954210"/>
              <a:gd name="connsiteY6" fmla="*/ 0 h 1147870"/>
              <a:gd name="connsiteX7" fmla="*/ 294045 w 1954210"/>
              <a:gd name="connsiteY7" fmla="*/ 0 h 1147870"/>
              <a:gd name="connsiteX8" fmla="*/ 475768 w 1954210"/>
              <a:gd name="connsiteY8" fmla="*/ 574392 h 1147870"/>
              <a:gd name="connsiteX9" fmla="*/ 294045 w 1954210"/>
              <a:gd name="connsiteY9" fmla="*/ 1147870 h 1147870"/>
              <a:gd name="connsiteX10" fmla="*/ 0 w 1954210"/>
              <a:gd name="connsiteY10" fmla="*/ 1147870 h 1147870"/>
              <a:gd name="connsiteX11" fmla="*/ 181724 w 1954210"/>
              <a:gd name="connsiteY11" fmla="*/ 574392 h 1147870"/>
              <a:gd name="connsiteX12" fmla="*/ 493118 w 1954210"/>
              <a:gd name="connsiteY12" fmla="*/ 0 h 1147870"/>
              <a:gd name="connsiteX13" fmla="*/ 787163 w 1954210"/>
              <a:gd name="connsiteY13" fmla="*/ 0 h 1147870"/>
              <a:gd name="connsiteX14" fmla="*/ 968886 w 1954210"/>
              <a:gd name="connsiteY14" fmla="*/ 574392 h 1147870"/>
              <a:gd name="connsiteX15" fmla="*/ 787163 w 1954210"/>
              <a:gd name="connsiteY15" fmla="*/ 1147870 h 1147870"/>
              <a:gd name="connsiteX16" fmla="*/ 493118 w 1954210"/>
              <a:gd name="connsiteY16" fmla="*/ 1147870 h 1147870"/>
              <a:gd name="connsiteX17" fmla="*/ 674842 w 1954210"/>
              <a:gd name="connsiteY17" fmla="*/ 574392 h 1147870"/>
              <a:gd name="connsiteX18" fmla="*/ 1478442 w 1954210"/>
              <a:gd name="connsiteY18" fmla="*/ 0 h 1147870"/>
              <a:gd name="connsiteX19" fmla="*/ 1772486 w 1954210"/>
              <a:gd name="connsiteY19" fmla="*/ 0 h 1147870"/>
              <a:gd name="connsiteX20" fmla="*/ 1954210 w 1954210"/>
              <a:gd name="connsiteY20" fmla="*/ 574392 h 1147870"/>
              <a:gd name="connsiteX21" fmla="*/ 1772486 w 1954210"/>
              <a:gd name="connsiteY21" fmla="*/ 1147870 h 1147870"/>
              <a:gd name="connsiteX22" fmla="*/ 1478442 w 1954210"/>
              <a:gd name="connsiteY22" fmla="*/ 1147870 h 1147870"/>
              <a:gd name="connsiteX23" fmla="*/ 1660166 w 1954210"/>
              <a:gd name="connsiteY23" fmla="*/ 574392 h 1147870"/>
            </a:gdLst>
            <a:ahLst/>
            <a:cxnLst/>
            <a:rect l="l" t="t" r="r" b="b"/>
            <a:pathLst>
              <a:path w="1954210" h="1147870">
                <a:moveTo>
                  <a:pt x="985324" y="0"/>
                </a:moveTo>
                <a:lnTo>
                  <a:pt x="1280281" y="0"/>
                </a:lnTo>
                <a:lnTo>
                  <a:pt x="1462005" y="574392"/>
                </a:lnTo>
                <a:lnTo>
                  <a:pt x="1280281" y="1147870"/>
                </a:lnTo>
                <a:lnTo>
                  <a:pt x="985324" y="1147870"/>
                </a:lnTo>
                <a:lnTo>
                  <a:pt x="1167960" y="574392"/>
                </a:lnTo>
                <a:close/>
                <a:moveTo>
                  <a:pt x="0" y="0"/>
                </a:moveTo>
                <a:lnTo>
                  <a:pt x="294045" y="0"/>
                </a:lnTo>
                <a:lnTo>
                  <a:pt x="475768" y="574392"/>
                </a:lnTo>
                <a:lnTo>
                  <a:pt x="294045" y="1147870"/>
                </a:lnTo>
                <a:lnTo>
                  <a:pt x="0" y="1147870"/>
                </a:lnTo>
                <a:lnTo>
                  <a:pt x="181724" y="574392"/>
                </a:lnTo>
                <a:close/>
                <a:moveTo>
                  <a:pt x="493118" y="0"/>
                </a:moveTo>
                <a:lnTo>
                  <a:pt x="787163" y="0"/>
                </a:lnTo>
                <a:lnTo>
                  <a:pt x="968886" y="574392"/>
                </a:lnTo>
                <a:lnTo>
                  <a:pt x="787163" y="1147870"/>
                </a:lnTo>
                <a:lnTo>
                  <a:pt x="493118" y="1147870"/>
                </a:lnTo>
                <a:lnTo>
                  <a:pt x="674842" y="574392"/>
                </a:lnTo>
                <a:close/>
                <a:moveTo>
                  <a:pt x="1478442" y="0"/>
                </a:moveTo>
                <a:lnTo>
                  <a:pt x="1772486" y="0"/>
                </a:lnTo>
                <a:lnTo>
                  <a:pt x="1954210" y="574392"/>
                </a:lnTo>
                <a:lnTo>
                  <a:pt x="1772486" y="1147870"/>
                </a:lnTo>
                <a:lnTo>
                  <a:pt x="1478442" y="1147870"/>
                </a:lnTo>
                <a:lnTo>
                  <a:pt x="1660166" y="574392"/>
                </a:lnTo>
                <a:close/>
              </a:path>
            </a:pathLst>
          </a:custGeom>
          <a:gradFill>
            <a:gsLst>
              <a:gs pos="0">
                <a:schemeClr val="accent1">
                  <a:alpha val="0"/>
                </a:schemeClr>
              </a:gs>
              <a:gs pos="100000">
                <a:schemeClr val="bg1"/>
              </a:gs>
            </a:gsLst>
            <a:lin ang="0" scaled="0"/>
          </a:gradFill>
          <a:ln w="9128" cap="flat">
            <a:no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flipH="1">
            <a:off x="11148084" y="3245265"/>
            <a:ext cx="1045542" cy="353175"/>
          </a:xfrm>
          <a:custGeom>
            <a:avLst/>
            <a:gdLst>
              <a:gd name="connsiteX0" fmla="*/ 985324 w 1954210"/>
              <a:gd name="connsiteY0" fmla="*/ 0 h 1147870"/>
              <a:gd name="connsiteX1" fmla="*/ 1280281 w 1954210"/>
              <a:gd name="connsiteY1" fmla="*/ 0 h 1147870"/>
              <a:gd name="connsiteX2" fmla="*/ 1462005 w 1954210"/>
              <a:gd name="connsiteY2" fmla="*/ 574392 h 1147870"/>
              <a:gd name="connsiteX3" fmla="*/ 1280281 w 1954210"/>
              <a:gd name="connsiteY3" fmla="*/ 1147870 h 1147870"/>
              <a:gd name="connsiteX4" fmla="*/ 985324 w 1954210"/>
              <a:gd name="connsiteY4" fmla="*/ 1147870 h 1147870"/>
              <a:gd name="connsiteX5" fmla="*/ 1167960 w 1954210"/>
              <a:gd name="connsiteY5" fmla="*/ 574392 h 1147870"/>
              <a:gd name="connsiteX6" fmla="*/ 0 w 1954210"/>
              <a:gd name="connsiteY6" fmla="*/ 0 h 1147870"/>
              <a:gd name="connsiteX7" fmla="*/ 294045 w 1954210"/>
              <a:gd name="connsiteY7" fmla="*/ 0 h 1147870"/>
              <a:gd name="connsiteX8" fmla="*/ 475768 w 1954210"/>
              <a:gd name="connsiteY8" fmla="*/ 574392 h 1147870"/>
              <a:gd name="connsiteX9" fmla="*/ 294045 w 1954210"/>
              <a:gd name="connsiteY9" fmla="*/ 1147870 h 1147870"/>
              <a:gd name="connsiteX10" fmla="*/ 0 w 1954210"/>
              <a:gd name="connsiteY10" fmla="*/ 1147870 h 1147870"/>
              <a:gd name="connsiteX11" fmla="*/ 181724 w 1954210"/>
              <a:gd name="connsiteY11" fmla="*/ 574392 h 1147870"/>
              <a:gd name="connsiteX12" fmla="*/ 493118 w 1954210"/>
              <a:gd name="connsiteY12" fmla="*/ 0 h 1147870"/>
              <a:gd name="connsiteX13" fmla="*/ 787163 w 1954210"/>
              <a:gd name="connsiteY13" fmla="*/ 0 h 1147870"/>
              <a:gd name="connsiteX14" fmla="*/ 968886 w 1954210"/>
              <a:gd name="connsiteY14" fmla="*/ 574392 h 1147870"/>
              <a:gd name="connsiteX15" fmla="*/ 787163 w 1954210"/>
              <a:gd name="connsiteY15" fmla="*/ 1147870 h 1147870"/>
              <a:gd name="connsiteX16" fmla="*/ 493118 w 1954210"/>
              <a:gd name="connsiteY16" fmla="*/ 1147870 h 1147870"/>
              <a:gd name="connsiteX17" fmla="*/ 674842 w 1954210"/>
              <a:gd name="connsiteY17" fmla="*/ 574392 h 1147870"/>
              <a:gd name="connsiteX18" fmla="*/ 1478442 w 1954210"/>
              <a:gd name="connsiteY18" fmla="*/ 0 h 1147870"/>
              <a:gd name="connsiteX19" fmla="*/ 1772486 w 1954210"/>
              <a:gd name="connsiteY19" fmla="*/ 0 h 1147870"/>
              <a:gd name="connsiteX20" fmla="*/ 1954210 w 1954210"/>
              <a:gd name="connsiteY20" fmla="*/ 574392 h 1147870"/>
              <a:gd name="connsiteX21" fmla="*/ 1772486 w 1954210"/>
              <a:gd name="connsiteY21" fmla="*/ 1147870 h 1147870"/>
              <a:gd name="connsiteX22" fmla="*/ 1478442 w 1954210"/>
              <a:gd name="connsiteY22" fmla="*/ 1147870 h 1147870"/>
              <a:gd name="connsiteX23" fmla="*/ 1660166 w 1954210"/>
              <a:gd name="connsiteY23" fmla="*/ 574392 h 1147870"/>
            </a:gdLst>
            <a:ahLst/>
            <a:cxnLst/>
            <a:rect l="l" t="t" r="r" b="b"/>
            <a:pathLst>
              <a:path w="1954210" h="1147870">
                <a:moveTo>
                  <a:pt x="985324" y="0"/>
                </a:moveTo>
                <a:lnTo>
                  <a:pt x="1280281" y="0"/>
                </a:lnTo>
                <a:lnTo>
                  <a:pt x="1462005" y="574392"/>
                </a:lnTo>
                <a:lnTo>
                  <a:pt x="1280281" y="1147870"/>
                </a:lnTo>
                <a:lnTo>
                  <a:pt x="985324" y="1147870"/>
                </a:lnTo>
                <a:lnTo>
                  <a:pt x="1167960" y="574392"/>
                </a:lnTo>
                <a:close/>
                <a:moveTo>
                  <a:pt x="0" y="0"/>
                </a:moveTo>
                <a:lnTo>
                  <a:pt x="294045" y="0"/>
                </a:lnTo>
                <a:lnTo>
                  <a:pt x="475768" y="574392"/>
                </a:lnTo>
                <a:lnTo>
                  <a:pt x="294045" y="1147870"/>
                </a:lnTo>
                <a:lnTo>
                  <a:pt x="0" y="1147870"/>
                </a:lnTo>
                <a:lnTo>
                  <a:pt x="181724" y="574392"/>
                </a:lnTo>
                <a:close/>
                <a:moveTo>
                  <a:pt x="493118" y="0"/>
                </a:moveTo>
                <a:lnTo>
                  <a:pt x="787163" y="0"/>
                </a:lnTo>
                <a:lnTo>
                  <a:pt x="968886" y="574392"/>
                </a:lnTo>
                <a:lnTo>
                  <a:pt x="787163" y="1147870"/>
                </a:lnTo>
                <a:lnTo>
                  <a:pt x="493118" y="1147870"/>
                </a:lnTo>
                <a:lnTo>
                  <a:pt x="674842" y="574392"/>
                </a:lnTo>
                <a:close/>
                <a:moveTo>
                  <a:pt x="1478442" y="0"/>
                </a:moveTo>
                <a:lnTo>
                  <a:pt x="1772486" y="0"/>
                </a:lnTo>
                <a:lnTo>
                  <a:pt x="1954210" y="574392"/>
                </a:lnTo>
                <a:lnTo>
                  <a:pt x="1772486" y="1147870"/>
                </a:lnTo>
                <a:lnTo>
                  <a:pt x="1478442" y="1147870"/>
                </a:lnTo>
                <a:lnTo>
                  <a:pt x="1660166" y="574392"/>
                </a:lnTo>
                <a:close/>
              </a:path>
            </a:pathLst>
          </a:custGeom>
          <a:gradFill>
            <a:gsLst>
              <a:gs pos="0">
                <a:schemeClr val="accent1">
                  <a:alpha val="0"/>
                </a:schemeClr>
              </a:gs>
              <a:gs pos="100000">
                <a:schemeClr val="bg1"/>
              </a:gs>
            </a:gsLst>
            <a:lin ang="0" scaled="0"/>
          </a:gradFill>
          <a:ln w="9128"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801360" y="3494436"/>
            <a:ext cx="5297180" cy="2093563"/>
          </a:xfrm>
          <a:prstGeom prst="rect">
            <a:avLst/>
          </a:prstGeom>
          <a:noFill/>
          <a:ln>
            <a:noFill/>
          </a:ln>
        </p:spPr>
        <p:txBody>
          <a:bodyPr vert="horz" wrap="square" lIns="91440" tIns="45720" rIns="91440" bIns="45720" rtlCol="0" anchor="t"/>
          <a:lstStyle/>
          <a:p>
            <a:pPr algn="l">
              <a:lnSpc>
                <a:spcPct val="130000"/>
              </a:lnSpc>
            </a:pPr>
            <a:r>
              <a:rPr kumimoji="1" lang="en-US" altLang="zh-CN" sz="40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结束语</a:t>
            </a:r>
            <a:endParaRPr kumimoji="1" lang="zh-CN" altLang="en-US"/>
          </a:p>
        </p:txBody>
      </p:sp>
      <p:sp>
        <p:nvSpPr>
          <p:cNvPr id="18" name="标题 1"/>
          <p:cNvSpPr txBox="1"/>
          <p:nvPr/>
        </p:nvSpPr>
        <p:spPr>
          <a:xfrm>
            <a:off x="1112042" y="589281"/>
            <a:ext cx="3033238" cy="2793246"/>
          </a:xfrm>
          <a:prstGeom prst="rect">
            <a:avLst/>
          </a:prstGeom>
          <a:noFill/>
          <a:ln cap="sq">
            <a:noFill/>
          </a:ln>
          <a:effectLst>
            <a:outerShdw blurRad="457200" dist="127000" dir="5400000" sx="90000" sy="90000" rotWithShape="0">
              <a:srgbClr val="4E82EA">
                <a:alpha val="60000"/>
              </a:srgbClr>
            </a:outerShdw>
          </a:effectLst>
        </p:spPr>
        <p:txBody>
          <a:bodyPr vert="horz" wrap="square" lIns="0" tIns="0" rIns="0" bIns="0" rtlCol="0" anchor="b"/>
          <a:lstStyle/>
          <a:p>
            <a:pPr algn="l">
              <a:lnSpc>
                <a:spcPct val="110000"/>
              </a:lnSpc>
            </a:pPr>
            <a:r>
              <a:rPr kumimoji="1" lang="en-US" altLang="zh-CN" sz="11000">
                <a:ln w="12700">
                  <a:noFill/>
                </a:ln>
                <a:solidFill>
                  <a:srgbClr val="0F6FC6">
                    <a:alpha val="100000"/>
                  </a:srgbClr>
                </a:solidFill>
                <a:latin typeface="Source Han Sans CN Bold Bold" panose="020B0800000000000000"/>
                <a:ea typeface="Source Han Sans CN Bold Bold" panose="020B0800000000000000"/>
                <a:cs typeface="Source Han Sans CN Bold Bold" panose="020B0800000000000000"/>
              </a:rPr>
              <a:t>06</a:t>
            </a:r>
            <a:endParaRPr kumimoji="1" lang="zh-CN" altLang="en-US"/>
          </a:p>
        </p:txBody>
      </p:sp>
      <p:sp>
        <p:nvSpPr>
          <p:cNvPr id="21" name="标题 1"/>
          <p:cNvSpPr txBox="1"/>
          <p:nvPr/>
        </p:nvSpPr>
        <p:spPr>
          <a:xfrm>
            <a:off x="2957310" y="1990008"/>
            <a:ext cx="457402" cy="366121"/>
          </a:xfrm>
          <a:custGeom>
            <a:avLst/>
            <a:gdLst/>
            <a:ahLst/>
            <a:cxnLst/>
            <a:rect l="l" t="t" r="r" b="b"/>
            <a:pathLst>
              <a:path w="671826" h="537753">
                <a:moveTo>
                  <a:pt x="364331" y="0"/>
                </a:moveTo>
                <a:lnTo>
                  <a:pt x="671826" y="0"/>
                </a:lnTo>
                <a:lnTo>
                  <a:pt x="671826" y="244831"/>
                </a:lnTo>
                <a:cubicBezTo>
                  <a:pt x="668912" y="426510"/>
                  <a:pt x="566413" y="524151"/>
                  <a:pt x="364331" y="537753"/>
                </a:cubicBezTo>
                <a:lnTo>
                  <a:pt x="364331" y="409508"/>
                </a:lnTo>
                <a:cubicBezTo>
                  <a:pt x="410965" y="404651"/>
                  <a:pt x="446912" y="391535"/>
                  <a:pt x="472173" y="370161"/>
                </a:cubicBezTo>
                <a:cubicBezTo>
                  <a:pt x="494518" y="346843"/>
                  <a:pt x="505691" y="318183"/>
                  <a:pt x="505691" y="284178"/>
                </a:cubicBezTo>
                <a:lnTo>
                  <a:pt x="364331" y="284178"/>
                </a:lnTo>
                <a:close/>
                <a:moveTo>
                  <a:pt x="0" y="0"/>
                </a:moveTo>
                <a:lnTo>
                  <a:pt x="307495" y="0"/>
                </a:lnTo>
                <a:lnTo>
                  <a:pt x="307495" y="244831"/>
                </a:lnTo>
                <a:cubicBezTo>
                  <a:pt x="304580" y="426510"/>
                  <a:pt x="202082" y="524151"/>
                  <a:pt x="0" y="537753"/>
                </a:cubicBezTo>
                <a:lnTo>
                  <a:pt x="0" y="409508"/>
                </a:lnTo>
                <a:cubicBezTo>
                  <a:pt x="46634" y="404651"/>
                  <a:pt x="82581" y="391535"/>
                  <a:pt x="107842" y="370161"/>
                </a:cubicBezTo>
                <a:cubicBezTo>
                  <a:pt x="130187" y="346843"/>
                  <a:pt x="141360" y="318183"/>
                  <a:pt x="141360" y="284178"/>
                </a:cubicBezTo>
                <a:lnTo>
                  <a:pt x="0" y="284178"/>
                </a:lnTo>
                <a:close/>
              </a:path>
            </a:pathLst>
          </a:custGeom>
          <a:noFill/>
          <a:ln w="22225" cap="sq">
            <a:solidFill>
              <a:schemeClr val="accent1"/>
            </a:solidFill>
          </a:ln>
          <a:effectLst/>
        </p:spPr>
        <p:txBody>
          <a:bodyPr vert="horz" wrap="square" lIns="91440" tIns="45720" rIns="91440" bIns="45720" rtlCol="0" anchor="t"/>
          <a:lstStyle/>
          <a:p>
            <a:pPr algn="r">
              <a:lnSpc>
                <a:spcPct val="100000"/>
              </a:lnSpc>
            </a:pPr>
            <a:endParaRPr kumimoji="1" lang="zh-CN" altLang="en-US"/>
          </a:p>
        </p:txBody>
      </p:sp>
      <p:pic>
        <p:nvPicPr>
          <p:cNvPr id="28" name="图片 27" descr="奇迹盟会最新logo"/>
          <p:cNvPicPr>
            <a:picLocks noChangeAspect="1"/>
          </p:cNvPicPr>
          <p:nvPr/>
        </p:nvPicPr>
        <p:blipFill>
          <a:blip r:embed="rId3"/>
          <a:stretch>
            <a:fillRect/>
          </a:stretch>
        </p:blipFill>
        <p:spPr>
          <a:xfrm>
            <a:off x="617855" y="253365"/>
            <a:ext cx="3413125" cy="116395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6576" y="0"/>
            <a:ext cx="12228576" cy="6858000"/>
          </a:xfrm>
          <a:prstGeom prst="rect">
            <a:avLst/>
          </a:prstGeom>
          <a:solidFill>
            <a:schemeClr val="bg1">
              <a:lumMod val="95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6576" y="0"/>
            <a:ext cx="12228576" cy="6858000"/>
          </a:xfrm>
          <a:prstGeom prst="rect">
            <a:avLst/>
          </a:prstGeom>
          <a:gradFill>
            <a:gsLst>
              <a:gs pos="0">
                <a:schemeClr val="bg1"/>
              </a:gs>
              <a:gs pos="99000">
                <a:schemeClr val="accent1">
                  <a:lumMod val="20000"/>
                  <a:lumOff val="80000"/>
                </a:schemeClr>
              </a:gs>
            </a:gsLst>
            <a:lin ang="6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0" y="5899346"/>
            <a:ext cx="12192000" cy="958654"/>
          </a:xfrm>
          <a:custGeom>
            <a:avLst/>
            <a:gdLst>
              <a:gd name="connsiteX0" fmla="*/ 0 w 12192000"/>
              <a:gd name="connsiteY0" fmla="*/ 0 h 3563982"/>
              <a:gd name="connsiteX1" fmla="*/ 21223 w 12192000"/>
              <a:gd name="connsiteY1" fmla="*/ 27596 h 3563982"/>
              <a:gd name="connsiteX2" fmla="*/ 6096000 w 12192000"/>
              <a:gd name="connsiteY2" fmla="*/ 3055905 h 3563982"/>
              <a:gd name="connsiteX3" fmla="*/ 12170777 w 12192000"/>
              <a:gd name="connsiteY3" fmla="*/ 27596 h 3563982"/>
              <a:gd name="connsiteX4" fmla="*/ 12192000 w 12192000"/>
              <a:gd name="connsiteY4" fmla="*/ 0 h 3563982"/>
              <a:gd name="connsiteX5" fmla="*/ 12192000 w 12192000"/>
              <a:gd name="connsiteY5" fmla="*/ 3563982 h 3563982"/>
              <a:gd name="connsiteX6" fmla="*/ 0 w 12192000"/>
              <a:gd name="connsiteY6" fmla="*/ 3563982 h 3563982"/>
            </a:gdLst>
            <a:ahLst/>
            <a:cxnLst/>
            <a:rect l="l" t="t" r="r" b="b"/>
            <a:pathLst>
              <a:path w="12192000" h="3563982">
                <a:moveTo>
                  <a:pt x="0" y="0"/>
                </a:moveTo>
                <a:lnTo>
                  <a:pt x="21223" y="27596"/>
                </a:lnTo>
                <a:cubicBezTo>
                  <a:pt x="1522464" y="1887950"/>
                  <a:pt x="3688133" y="3055905"/>
                  <a:pt x="6096000" y="3055905"/>
                </a:cubicBezTo>
                <a:cubicBezTo>
                  <a:pt x="8503868" y="3055905"/>
                  <a:pt x="10669536" y="1887950"/>
                  <a:pt x="12170777" y="27596"/>
                </a:cubicBezTo>
                <a:lnTo>
                  <a:pt x="12192000" y="0"/>
                </a:lnTo>
                <a:lnTo>
                  <a:pt x="12192000" y="3563982"/>
                </a:lnTo>
                <a:lnTo>
                  <a:pt x="0" y="3563982"/>
                </a:lnTo>
                <a:close/>
              </a:path>
            </a:pathLst>
          </a:custGeom>
          <a:solidFill>
            <a:schemeClr val="accent1">
              <a:lumMod val="20000"/>
              <a:lumOff val="80000"/>
              <a:alpha val="18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0" y="6188758"/>
            <a:ext cx="12192000" cy="669242"/>
          </a:xfrm>
          <a:custGeom>
            <a:avLst/>
            <a:gdLst>
              <a:gd name="connsiteX0" fmla="*/ 0 w 12192000"/>
              <a:gd name="connsiteY0" fmla="*/ 0 h 2488036"/>
              <a:gd name="connsiteX1" fmla="*/ 21223 w 12192000"/>
              <a:gd name="connsiteY1" fmla="*/ 18287 h 2488036"/>
              <a:gd name="connsiteX2" fmla="*/ 6096000 w 12192000"/>
              <a:gd name="connsiteY2" fmla="*/ 2025118 h 2488036"/>
              <a:gd name="connsiteX3" fmla="*/ 12170777 w 12192000"/>
              <a:gd name="connsiteY3" fmla="*/ 18287 h 2488036"/>
              <a:gd name="connsiteX4" fmla="*/ 12192000 w 12192000"/>
              <a:gd name="connsiteY4" fmla="*/ 0 h 2488036"/>
              <a:gd name="connsiteX5" fmla="*/ 12192000 w 12192000"/>
              <a:gd name="connsiteY5" fmla="*/ 2488036 h 2488036"/>
              <a:gd name="connsiteX6" fmla="*/ 0 w 12192000"/>
              <a:gd name="connsiteY6" fmla="*/ 2488036 h 2488036"/>
            </a:gdLst>
            <a:ahLst/>
            <a:cxnLst/>
            <a:rect l="l" t="t" r="r" b="b"/>
            <a:pathLst>
              <a:path w="12192000" h="2488036">
                <a:moveTo>
                  <a:pt x="0" y="0"/>
                </a:moveTo>
                <a:lnTo>
                  <a:pt x="21223" y="18287"/>
                </a:lnTo>
                <a:cubicBezTo>
                  <a:pt x="1522464" y="1251126"/>
                  <a:pt x="3688133" y="2025118"/>
                  <a:pt x="6096000" y="2025118"/>
                </a:cubicBezTo>
                <a:cubicBezTo>
                  <a:pt x="8503868" y="2025118"/>
                  <a:pt x="10669536" y="1251126"/>
                  <a:pt x="12170777" y="18287"/>
                </a:cubicBezTo>
                <a:lnTo>
                  <a:pt x="12192000" y="0"/>
                </a:lnTo>
                <a:lnTo>
                  <a:pt x="12192000" y="2488036"/>
                </a:lnTo>
                <a:lnTo>
                  <a:pt x="0" y="2488036"/>
                </a:lnTo>
                <a:close/>
              </a:path>
            </a:pathLst>
          </a:custGeom>
          <a:gradFill>
            <a:gsLst>
              <a:gs pos="0">
                <a:schemeClr val="accent2"/>
              </a:gs>
              <a:gs pos="100000">
                <a:schemeClr val="accent2">
                  <a:lumMod val="75000"/>
                </a:schemeClr>
              </a:gs>
            </a:gsLst>
            <a:lin ang="5400000" scaled="0"/>
          </a:gradFill>
          <a:ln w="3175" cap="sq">
            <a:solidFill>
              <a:schemeClr val="accent1">
                <a:lumMod val="20000"/>
                <a:lumOff val="80000"/>
              </a:schemeClr>
            </a:solidFill>
            <a:miter/>
          </a:ln>
          <a:effectLst>
            <a:outerShdw blurRad="368300" dist="38100" dir="16200000" rotWithShape="0">
              <a:schemeClr val="accent1">
                <a:alpha val="26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95685" y="2084480"/>
            <a:ext cx="5274674" cy="2952339"/>
          </a:xfrm>
          <a:prstGeom prst="rect">
            <a:avLst/>
          </a:prstGeom>
          <a:solidFill>
            <a:srgbClr val="FFFFFF">
              <a:alpha val="100000"/>
            </a:srgbClr>
          </a:solidFill>
          <a:ln w="15875" cap="flat">
            <a:noFill/>
            <a:miter/>
          </a:ln>
          <a:effectLst>
            <a:outerShdw blurRad="152400" dist="38100" dir="2700000" algn="tl" rotWithShape="0">
              <a:schemeClr val="accent1">
                <a:lumMod val="50000"/>
                <a:alpha val="19000"/>
              </a:scheme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846720" y="2628481"/>
            <a:ext cx="5020149" cy="2252473"/>
          </a:xfrm>
          <a:prstGeom prst="rect">
            <a:avLst/>
          </a:prstGeom>
          <a:noFill/>
          <a:ln>
            <a:noFill/>
          </a:ln>
        </p:spPr>
        <p:txBody>
          <a:bodyPr vert="horz" wrap="square" lIns="0" tIns="0" rIns="0" bIns="0" rtlCol="0" anchor="ctr"/>
          <a:lstStyle/>
          <a:p>
            <a:pPr algn="l">
              <a:lnSpc>
                <a:spcPct val="150000"/>
              </a:lnSpc>
            </a:pPr>
            <a:r>
              <a:rPr kumimoji="1" lang="en-US" altLang="zh-CN" sz="1400">
                <a:ln w="12700">
                  <a:noFill/>
                </a:ln>
                <a:solidFill>
                  <a:srgbClr val="114864">
                    <a:alpha val="100000"/>
                  </a:srgbClr>
                </a:solidFill>
                <a:latin typeface="Source Han Sans CN Normal" panose="020B0400000000000000"/>
                <a:ea typeface="Source Han Sans CN Normal" panose="020B0400000000000000"/>
                <a:cs typeface="Source Han Sans CN Normal" panose="020B0400000000000000"/>
              </a:rPr>
              <a:t>好了，今天的分享就到这里。在这里，我要再次鼓励各位成员，积极把自己懂得的知识和经验与大家分享。分享知识是一种美德，它不仅能够提升我们自己，让我们对知识的理解更加深刻，还能帮助其他家人少走弯路，共同提升</a:t>
            </a:r>
            <a:r>
              <a:rPr kumimoji="1" lang="zh-CN" altLang="en-US" sz="1400">
                <a:ln w="12700">
                  <a:noFill/>
                </a:ln>
                <a:solidFill>
                  <a:srgbClr val="114864">
                    <a:alpha val="100000"/>
                  </a:srgbClr>
                </a:solidFill>
                <a:latin typeface="Source Han Sans CN Normal" panose="020B0400000000000000"/>
                <a:ea typeface="Source Han Sans CN Normal" panose="020B0400000000000000"/>
                <a:cs typeface="Source Han Sans CN Normal" panose="020B0400000000000000"/>
              </a:rPr>
              <a:t>认知</a:t>
            </a:r>
            <a:r>
              <a:rPr kumimoji="1" lang="en-US" altLang="zh-CN" sz="1400">
                <a:ln w="12700">
                  <a:noFill/>
                </a:ln>
                <a:solidFill>
                  <a:srgbClr val="114864">
                    <a:alpha val="100000"/>
                  </a:srgbClr>
                </a:solidFill>
                <a:latin typeface="Source Han Sans CN Normal" panose="020B0400000000000000"/>
                <a:ea typeface="Source Han Sans CN Normal" panose="020B0400000000000000"/>
                <a:cs typeface="Source Han Sans CN Normal" panose="020B0400000000000000"/>
              </a:rPr>
              <a:t>。</a:t>
            </a:r>
            <a:endParaRPr kumimoji="1" lang="zh-CN" altLang="en-US"/>
          </a:p>
        </p:txBody>
      </p:sp>
      <p:sp>
        <p:nvSpPr>
          <p:cNvPr id="8" name="标题 1"/>
          <p:cNvSpPr txBox="1"/>
          <p:nvPr/>
        </p:nvSpPr>
        <p:spPr>
          <a:xfrm>
            <a:off x="689685" y="2075181"/>
            <a:ext cx="553006" cy="527788"/>
          </a:xfrm>
          <a:prstGeom prst="rect">
            <a:avLst/>
          </a:prstGeom>
          <a:gradFill>
            <a:gsLst>
              <a:gs pos="0">
                <a:schemeClr val="accent2"/>
              </a:gs>
              <a:gs pos="100000">
                <a:schemeClr val="accent2">
                  <a:lumMod val="75000"/>
                </a:schemeClr>
              </a:gs>
            </a:gsLst>
            <a:lin ang="5400000" scaled="0"/>
          </a:gradFill>
          <a:ln w="3175" cap="sq">
            <a:solidFill>
              <a:schemeClr val="accent1">
                <a:lumMod val="20000"/>
                <a:lumOff val="80000"/>
              </a:schemeClr>
            </a:solidFill>
            <a:miter/>
          </a:ln>
          <a:effectLst>
            <a:outerShdw blurRad="368300" dist="38100" dir="16200000" rotWithShape="0">
              <a:schemeClr val="accent1">
                <a:alpha val="26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6244226" y="2084480"/>
            <a:ext cx="5274674" cy="2952339"/>
          </a:xfrm>
          <a:prstGeom prst="rect">
            <a:avLst/>
          </a:prstGeom>
          <a:solidFill>
            <a:srgbClr val="FFFFFF">
              <a:alpha val="100000"/>
            </a:srgbClr>
          </a:solidFill>
          <a:ln w="15875" cap="flat">
            <a:noFill/>
            <a:miter/>
          </a:ln>
          <a:effectLst>
            <a:outerShdw blurRad="152400" dist="38100" dir="2700000" algn="tl" rotWithShape="0">
              <a:schemeClr val="accent1">
                <a:lumMod val="50000"/>
                <a:alpha val="19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6378677" y="2628481"/>
            <a:ext cx="5020149" cy="2252473"/>
          </a:xfrm>
          <a:prstGeom prst="rect">
            <a:avLst/>
          </a:prstGeom>
          <a:noFill/>
          <a:ln>
            <a:noFill/>
          </a:ln>
        </p:spPr>
        <p:txBody>
          <a:bodyPr vert="horz" wrap="square" lIns="0" tIns="0" rIns="0" bIns="0" rtlCol="0" anchor="ctr"/>
          <a:lstStyle/>
          <a:p>
            <a:pPr algn="l">
              <a:lnSpc>
                <a:spcPct val="150000"/>
              </a:lnSpc>
            </a:pPr>
            <a:r>
              <a:rPr kumimoji="1" lang="en-US" altLang="zh-CN" sz="1400">
                <a:ln w="12700">
                  <a:noFill/>
                </a:ln>
                <a:solidFill>
                  <a:srgbClr val="114864">
                    <a:alpha val="100000"/>
                  </a:srgbClr>
                </a:solidFill>
                <a:latin typeface="Source Han Sans CN Normal" panose="020B0400000000000000"/>
                <a:ea typeface="Source Han Sans CN Normal" panose="020B0400000000000000"/>
                <a:cs typeface="Source Han Sans CN Normal" panose="020B0400000000000000"/>
              </a:rPr>
              <a:t>让我们携手共进，在盟会的带领下，充分利用黑石APP这个优质的投资平台，不断学习，不断实践，实现财富的稳健增长，开启我们更加美好的财富人生。相信在未来的日子里，我们一定能够收获满满的财富和</a:t>
            </a:r>
            <a:r>
              <a:rPr kumimoji="1" lang="zh-CN" altLang="en-US" sz="1400">
                <a:ln w="12700">
                  <a:noFill/>
                </a:ln>
                <a:solidFill>
                  <a:srgbClr val="114864">
                    <a:alpha val="100000"/>
                  </a:srgbClr>
                </a:solidFill>
                <a:latin typeface="Source Han Sans CN Normal" panose="020B0400000000000000"/>
                <a:ea typeface="Source Han Sans CN Normal" panose="020B0400000000000000"/>
                <a:cs typeface="Source Han Sans CN Normal" panose="020B0400000000000000"/>
              </a:rPr>
              <a:t>实现我们的人生价值</a:t>
            </a:r>
            <a:r>
              <a:rPr kumimoji="1" lang="en-US" altLang="zh-CN" sz="1400">
                <a:ln w="12700">
                  <a:noFill/>
                </a:ln>
                <a:solidFill>
                  <a:srgbClr val="114864">
                    <a:alpha val="100000"/>
                  </a:srgbClr>
                </a:solidFill>
                <a:latin typeface="Source Han Sans CN Normal" panose="020B0400000000000000"/>
                <a:ea typeface="Source Han Sans CN Normal" panose="020B0400000000000000"/>
                <a:cs typeface="Source Han Sans CN Normal" panose="020B0400000000000000"/>
              </a:rPr>
              <a:t>！</a:t>
            </a:r>
            <a:endParaRPr kumimoji="1" lang="zh-CN" altLang="en-US"/>
          </a:p>
        </p:txBody>
      </p:sp>
      <p:sp>
        <p:nvSpPr>
          <p:cNvPr id="11" name="标题 1"/>
          <p:cNvSpPr txBox="1"/>
          <p:nvPr/>
        </p:nvSpPr>
        <p:spPr>
          <a:xfrm>
            <a:off x="660400" y="2087936"/>
            <a:ext cx="621813" cy="527788"/>
          </a:xfrm>
          <a:prstGeom prst="rect">
            <a:avLst/>
          </a:prstGeom>
          <a:noFill/>
          <a:ln>
            <a:noFill/>
          </a:ln>
        </p:spPr>
        <p:txBody>
          <a:bodyPr vert="horz" wrap="square" lIns="0" tIns="0" rIns="0" bIns="0" rtlCol="0" anchor="ctr"/>
          <a:lstStyle/>
          <a:p>
            <a:pPr algn="ctr">
              <a:lnSpc>
                <a:spcPct val="110000"/>
              </a:lnSpc>
            </a:pPr>
            <a:r>
              <a:rPr kumimoji="1" lang="en-US" altLang="zh-CN" sz="2000">
                <a:ln w="12700">
                  <a:noFill/>
                </a:ln>
                <a:solidFill>
                  <a:srgbClr val="FFFFFF">
                    <a:alpha val="100000"/>
                  </a:srgbClr>
                </a:solidFill>
                <a:latin typeface="OPPOSans H" panose="00020600040101010101"/>
                <a:ea typeface="OPPOSans H" panose="00020600040101010101"/>
                <a:cs typeface="OPPOSans H" panose="00020600040101010101"/>
              </a:rPr>
              <a:t>01</a:t>
            </a:r>
            <a:endParaRPr kumimoji="1" lang="zh-CN" altLang="en-US"/>
          </a:p>
        </p:txBody>
      </p:sp>
      <p:sp>
        <p:nvSpPr>
          <p:cNvPr id="12" name="标题 1"/>
          <p:cNvSpPr txBox="1"/>
          <p:nvPr/>
        </p:nvSpPr>
        <p:spPr>
          <a:xfrm>
            <a:off x="6238228" y="2075181"/>
            <a:ext cx="553006" cy="527788"/>
          </a:xfrm>
          <a:prstGeom prst="rect">
            <a:avLst/>
          </a:prstGeom>
          <a:gradFill>
            <a:gsLst>
              <a:gs pos="0">
                <a:schemeClr val="accent2"/>
              </a:gs>
              <a:gs pos="100000">
                <a:schemeClr val="accent2">
                  <a:lumMod val="75000"/>
                </a:schemeClr>
              </a:gs>
            </a:gsLst>
            <a:lin ang="5400000" scaled="0"/>
          </a:gradFill>
          <a:ln w="3175" cap="sq">
            <a:solidFill>
              <a:schemeClr val="accent1">
                <a:lumMod val="20000"/>
                <a:lumOff val="80000"/>
              </a:schemeClr>
            </a:solidFill>
            <a:miter/>
          </a:ln>
          <a:effectLst>
            <a:outerShdw blurRad="368300" dist="38100" dir="16200000" rotWithShape="0">
              <a:schemeClr val="accent1">
                <a:alpha val="26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6238228" y="2087937"/>
            <a:ext cx="553006" cy="527788"/>
          </a:xfrm>
          <a:prstGeom prst="rect">
            <a:avLst/>
          </a:prstGeom>
          <a:noFill/>
          <a:ln>
            <a:noFill/>
          </a:ln>
        </p:spPr>
        <p:txBody>
          <a:bodyPr vert="horz" wrap="square" lIns="0" tIns="0" rIns="0" bIns="0" rtlCol="0" anchor="ctr"/>
          <a:lstStyle/>
          <a:p>
            <a:pPr algn="ctr">
              <a:lnSpc>
                <a:spcPct val="110000"/>
              </a:lnSpc>
            </a:pPr>
            <a:r>
              <a:rPr kumimoji="1" lang="en-US" altLang="zh-CN" sz="2000">
                <a:ln w="12700">
                  <a:noFill/>
                </a:ln>
                <a:solidFill>
                  <a:srgbClr val="FFFFFF">
                    <a:alpha val="100000"/>
                  </a:srgbClr>
                </a:solidFill>
                <a:latin typeface="OPPOSans H" panose="00020600040101010101"/>
                <a:ea typeface="OPPOSans H" panose="00020600040101010101"/>
                <a:cs typeface="OPPOSans H" panose="00020600040101010101"/>
              </a:rPr>
              <a:t>02</a:t>
            </a:r>
            <a:endParaRPr kumimoji="1" lang="zh-CN" altLang="en-US"/>
          </a:p>
        </p:txBody>
      </p:sp>
      <p:sp>
        <p:nvSpPr>
          <p:cNvPr id="14" name="标题 1"/>
          <p:cNvSpPr txBox="1"/>
          <p:nvPr/>
        </p:nvSpPr>
        <p:spPr>
          <a:xfrm flipH="1">
            <a:off x="298450" y="107616"/>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flipH="1">
            <a:off x="298450" y="741681"/>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145047" y="259815"/>
            <a:ext cx="649705" cy="375386"/>
          </a:xfrm>
          <a:prstGeom prst="hexag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794752" y="318769"/>
            <a:ext cx="207794" cy="257478"/>
          </a:xfrm>
          <a:prstGeom prst="chevr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1137115" y="199162"/>
            <a:ext cx="7780158" cy="496692"/>
          </a:xfrm>
          <a:prstGeom prst="rect">
            <a:avLst/>
          </a:prstGeom>
          <a:noFill/>
          <a:ln cap="sq">
            <a:noFill/>
          </a:ln>
        </p:spPr>
        <p:txBody>
          <a:bodyPr vert="horz" wrap="square" lIns="0" tIns="0" rIns="0" bIns="0" rtlCol="0" anchor="ctr"/>
          <a:lstStyle/>
          <a:p>
            <a:pPr algn="l">
              <a:lnSpc>
                <a:spcPct val="130000"/>
              </a:lnSpc>
            </a:pPr>
            <a:r>
              <a:rPr kumimoji="1" lang="en-US" altLang="zh-CN" sz="24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鼓励分享与展望未来</a:t>
            </a:r>
            <a:endParaRPr kumimoji="1"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21000"/>
          </a:blip>
          <a:srcRect/>
          <a:stretch>
            <a:fillRect/>
          </a:stretch>
        </p:blipFill>
        <p:spPr>
          <a:xfrm>
            <a:off x="-43912" y="0"/>
            <a:ext cx="12235912" cy="6858000"/>
          </a:xfrm>
          <a:prstGeom prst="rect">
            <a:avLst/>
          </a:prstGeom>
          <a:noFill/>
          <a:ln>
            <a:noFill/>
          </a:ln>
        </p:spPr>
      </p:pic>
      <p:sp>
        <p:nvSpPr>
          <p:cNvPr id="3" name="标题 1"/>
          <p:cNvSpPr txBox="1"/>
          <p:nvPr/>
        </p:nvSpPr>
        <p:spPr>
          <a:xfrm>
            <a:off x="0" y="0"/>
            <a:ext cx="12192000" cy="6858000"/>
          </a:xfrm>
          <a:prstGeom prst="rect">
            <a:avLst/>
          </a:prstGeom>
          <a:gradFill>
            <a:gsLst>
              <a:gs pos="0">
                <a:schemeClr val="bg1">
                  <a:alpha val="76000"/>
                </a:schemeClr>
              </a:gs>
              <a:gs pos="100000">
                <a:schemeClr val="accent1">
                  <a:lumMod val="40000"/>
                  <a:lumOff val="60000"/>
                  <a:alpha val="89000"/>
                </a:schemeClr>
              </a:gs>
            </a:gsLst>
            <a:lin ang="3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5802" y="-14293"/>
            <a:ext cx="2089301" cy="1965013"/>
          </a:xfrm>
          <a:custGeom>
            <a:avLst/>
            <a:gdLst>
              <a:gd name="connsiteX0" fmla="*/ 0 w 1464179"/>
              <a:gd name="connsiteY0" fmla="*/ 0 h 1377078"/>
              <a:gd name="connsiteX1" fmla="*/ 1456545 w 1464179"/>
              <a:gd name="connsiteY1" fmla="*/ 0 h 1377078"/>
              <a:gd name="connsiteX2" fmla="*/ 1457766 w 1464179"/>
              <a:gd name="connsiteY2" fmla="*/ 7999 h 1377078"/>
              <a:gd name="connsiteX3" fmla="*/ 1464179 w 1464179"/>
              <a:gd name="connsiteY3" fmla="*/ 134995 h 1377078"/>
              <a:gd name="connsiteX4" fmla="*/ 222096 w 1464179"/>
              <a:gd name="connsiteY4" fmla="*/ 1377078 h 1377078"/>
              <a:gd name="connsiteX5" fmla="*/ 95100 w 1464179"/>
              <a:gd name="connsiteY5" fmla="*/ 1370665 h 1377078"/>
              <a:gd name="connsiteX6" fmla="*/ 0 w 1464179"/>
              <a:gd name="connsiteY6" fmla="*/ 1356151 h 1377078"/>
            </a:gdLst>
            <a:ahLst/>
            <a:cxnLst/>
            <a:rect l="l" t="t" r="r" b="b"/>
            <a:pathLst>
              <a:path w="1464179" h="1377078">
                <a:moveTo>
                  <a:pt x="0" y="0"/>
                </a:moveTo>
                <a:lnTo>
                  <a:pt x="1456545" y="0"/>
                </a:lnTo>
                <a:lnTo>
                  <a:pt x="1457766" y="7999"/>
                </a:lnTo>
                <a:cubicBezTo>
                  <a:pt x="1462007" y="49755"/>
                  <a:pt x="1464179" y="92121"/>
                  <a:pt x="1464179" y="134995"/>
                </a:cubicBezTo>
                <a:cubicBezTo>
                  <a:pt x="1464179" y="820978"/>
                  <a:pt x="908079" y="1377078"/>
                  <a:pt x="222096" y="1377078"/>
                </a:cubicBezTo>
                <a:cubicBezTo>
                  <a:pt x="179222" y="1377078"/>
                  <a:pt x="136856" y="1374906"/>
                  <a:pt x="95100" y="1370665"/>
                </a:cubicBezTo>
                <a:lnTo>
                  <a:pt x="0" y="1356151"/>
                </a:lnTo>
                <a:close/>
              </a:path>
            </a:pathLst>
          </a:custGeom>
          <a:gradFill>
            <a:gsLst>
              <a:gs pos="0">
                <a:schemeClr val="bg1">
                  <a:alpha val="31038"/>
                </a:schemeClr>
              </a:gs>
              <a:gs pos="99000">
                <a:schemeClr val="accent1">
                  <a:lumMod val="40000"/>
                  <a:lumOff val="60000"/>
                  <a:alpha val="18212"/>
                </a:schemeClr>
              </a:gs>
            </a:gsLst>
            <a:lin ang="6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978" y="0"/>
            <a:ext cx="1252551" cy="1178039"/>
          </a:xfrm>
          <a:custGeom>
            <a:avLst/>
            <a:gdLst>
              <a:gd name="connsiteX0" fmla="*/ 0 w 1464179"/>
              <a:gd name="connsiteY0" fmla="*/ 0 h 1377078"/>
              <a:gd name="connsiteX1" fmla="*/ 1456545 w 1464179"/>
              <a:gd name="connsiteY1" fmla="*/ 0 h 1377078"/>
              <a:gd name="connsiteX2" fmla="*/ 1457766 w 1464179"/>
              <a:gd name="connsiteY2" fmla="*/ 7999 h 1377078"/>
              <a:gd name="connsiteX3" fmla="*/ 1464179 w 1464179"/>
              <a:gd name="connsiteY3" fmla="*/ 134995 h 1377078"/>
              <a:gd name="connsiteX4" fmla="*/ 222096 w 1464179"/>
              <a:gd name="connsiteY4" fmla="*/ 1377078 h 1377078"/>
              <a:gd name="connsiteX5" fmla="*/ 95100 w 1464179"/>
              <a:gd name="connsiteY5" fmla="*/ 1370665 h 1377078"/>
              <a:gd name="connsiteX6" fmla="*/ 0 w 1464179"/>
              <a:gd name="connsiteY6" fmla="*/ 1356151 h 1377078"/>
            </a:gdLst>
            <a:ahLst/>
            <a:cxnLst/>
            <a:rect l="l" t="t" r="r" b="b"/>
            <a:pathLst>
              <a:path w="1464179" h="1377078">
                <a:moveTo>
                  <a:pt x="0" y="0"/>
                </a:moveTo>
                <a:lnTo>
                  <a:pt x="1456545" y="0"/>
                </a:lnTo>
                <a:lnTo>
                  <a:pt x="1457766" y="7999"/>
                </a:lnTo>
                <a:cubicBezTo>
                  <a:pt x="1462007" y="49755"/>
                  <a:pt x="1464179" y="92121"/>
                  <a:pt x="1464179" y="134995"/>
                </a:cubicBezTo>
                <a:cubicBezTo>
                  <a:pt x="1464179" y="820978"/>
                  <a:pt x="908079" y="1377078"/>
                  <a:pt x="222096" y="1377078"/>
                </a:cubicBezTo>
                <a:cubicBezTo>
                  <a:pt x="179222" y="1377078"/>
                  <a:pt x="136856" y="1374906"/>
                  <a:pt x="95100" y="1370665"/>
                </a:cubicBezTo>
                <a:lnTo>
                  <a:pt x="0" y="1356151"/>
                </a:lnTo>
                <a:close/>
              </a:path>
            </a:pathLst>
          </a:custGeom>
          <a:gradFill>
            <a:gsLst>
              <a:gs pos="0">
                <a:schemeClr val="bg1">
                  <a:alpha val="31038"/>
                </a:schemeClr>
              </a:gs>
              <a:gs pos="99000">
                <a:schemeClr val="accent1">
                  <a:lumMod val="40000"/>
                  <a:lumOff val="60000"/>
                  <a:alpha val="54000"/>
                </a:schemeClr>
              </a:gs>
            </a:gsLst>
            <a:lin ang="6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0" y="0"/>
            <a:ext cx="725707" cy="746760"/>
          </a:xfrm>
          <a:custGeom>
            <a:avLst/>
            <a:gdLst>
              <a:gd name="connsiteX0" fmla="*/ 0 w 850336"/>
              <a:gd name="connsiteY0" fmla="*/ 0 h 875004"/>
              <a:gd name="connsiteX1" fmla="*/ 836879 w 850336"/>
              <a:gd name="connsiteY1" fmla="*/ 0 h 875004"/>
              <a:gd name="connsiteX2" fmla="*/ 846534 w 850336"/>
              <a:gd name="connsiteY2" fmla="*/ 63260 h 875004"/>
              <a:gd name="connsiteX3" fmla="*/ 850336 w 850336"/>
              <a:gd name="connsiteY3" fmla="*/ 138557 h 875004"/>
              <a:gd name="connsiteX4" fmla="*/ 113889 w 850336"/>
              <a:gd name="connsiteY4" fmla="*/ 875004 h 875004"/>
              <a:gd name="connsiteX5" fmla="*/ 0 w 850336"/>
              <a:gd name="connsiteY5" fmla="*/ 863523 h 875004"/>
            </a:gdLst>
            <a:ahLst/>
            <a:cxnLst/>
            <a:rect l="l" t="t" r="r" b="b"/>
            <a:pathLst>
              <a:path w="850336" h="875004">
                <a:moveTo>
                  <a:pt x="0" y="0"/>
                </a:moveTo>
                <a:lnTo>
                  <a:pt x="836879" y="0"/>
                </a:lnTo>
                <a:lnTo>
                  <a:pt x="846534" y="63260"/>
                </a:lnTo>
                <a:cubicBezTo>
                  <a:pt x="849048" y="88017"/>
                  <a:pt x="850336" y="113137"/>
                  <a:pt x="850336" y="138557"/>
                </a:cubicBezTo>
                <a:cubicBezTo>
                  <a:pt x="850336" y="545285"/>
                  <a:pt x="520617" y="875004"/>
                  <a:pt x="113889" y="875004"/>
                </a:cubicBezTo>
                <a:lnTo>
                  <a:pt x="0" y="863523"/>
                </a:ln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736600" y="5206861"/>
            <a:ext cx="400453" cy="400453"/>
          </a:xfrm>
          <a:prstGeom prst="ellipse">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827530" y="5291307"/>
            <a:ext cx="213768" cy="231561"/>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9" name="标题 1"/>
          <p:cNvSpPr txBox="1"/>
          <p:nvPr/>
        </p:nvSpPr>
        <p:spPr>
          <a:xfrm>
            <a:off x="3091846" y="5206861"/>
            <a:ext cx="400453" cy="400453"/>
          </a:xfrm>
          <a:prstGeom prst="ellipse">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3181110" y="5299919"/>
            <a:ext cx="227407" cy="214336"/>
          </a:xfrm>
          <a:custGeom>
            <a:avLst/>
            <a:gdLst>
              <a:gd name="connsiteX0" fmla="*/ 1110072 w 1498885"/>
              <a:gd name="connsiteY0" fmla="*/ 1039039 h 1412736"/>
              <a:gd name="connsiteX1" fmla="*/ 1149511 w 1498885"/>
              <a:gd name="connsiteY1" fmla="*/ 1055363 h 1412736"/>
              <a:gd name="connsiteX2" fmla="*/ 1371451 w 1498885"/>
              <a:gd name="connsiteY2" fmla="*/ 1277303 h 1412736"/>
              <a:gd name="connsiteX3" fmla="*/ 1371451 w 1498885"/>
              <a:gd name="connsiteY3" fmla="*/ 1356182 h 1412736"/>
              <a:gd name="connsiteX4" fmla="*/ 1332012 w 1498885"/>
              <a:gd name="connsiteY4" fmla="*/ 1372553 h 1412736"/>
              <a:gd name="connsiteX5" fmla="*/ 1292572 w 1498885"/>
              <a:gd name="connsiteY5" fmla="*/ 1356182 h 1412736"/>
              <a:gd name="connsiteX6" fmla="*/ 1070632 w 1498885"/>
              <a:gd name="connsiteY6" fmla="*/ 1134242 h 1412736"/>
              <a:gd name="connsiteX7" fmla="*/ 1070632 w 1498885"/>
              <a:gd name="connsiteY7" fmla="*/ 1055363 h 1412736"/>
              <a:gd name="connsiteX8" fmla="*/ 1110072 w 1498885"/>
              <a:gd name="connsiteY8" fmla="*/ 1039039 h 1412736"/>
              <a:gd name="connsiteX9" fmla="*/ 1110072 w 1498885"/>
              <a:gd name="connsiteY9" fmla="*/ 705989 h 1412736"/>
              <a:gd name="connsiteX10" fmla="*/ 1443075 w 1498885"/>
              <a:gd name="connsiteY10" fmla="*/ 705989 h 1412736"/>
              <a:gd name="connsiteX11" fmla="*/ 1498885 w 1498885"/>
              <a:gd name="connsiteY11" fmla="*/ 761800 h 1412736"/>
              <a:gd name="connsiteX12" fmla="*/ 1443075 w 1498885"/>
              <a:gd name="connsiteY12" fmla="*/ 817611 h 1412736"/>
              <a:gd name="connsiteX13" fmla="*/ 1110072 w 1498885"/>
              <a:gd name="connsiteY13" fmla="*/ 817611 h 1412736"/>
              <a:gd name="connsiteX14" fmla="*/ 1054261 w 1498885"/>
              <a:gd name="connsiteY14" fmla="*/ 761800 h 1412736"/>
              <a:gd name="connsiteX15" fmla="*/ 1110072 w 1498885"/>
              <a:gd name="connsiteY15" fmla="*/ 705989 h 1412736"/>
              <a:gd name="connsiteX16" fmla="*/ 1332012 w 1498885"/>
              <a:gd name="connsiteY16" fmla="*/ 151093 h 1412736"/>
              <a:gd name="connsiteX17" fmla="*/ 1371451 w 1498885"/>
              <a:gd name="connsiteY17" fmla="*/ 167418 h 1412736"/>
              <a:gd name="connsiteX18" fmla="*/ 1371451 w 1498885"/>
              <a:gd name="connsiteY18" fmla="*/ 246297 h 1412736"/>
              <a:gd name="connsiteX19" fmla="*/ 1149511 w 1498885"/>
              <a:gd name="connsiteY19" fmla="*/ 468236 h 1412736"/>
              <a:gd name="connsiteX20" fmla="*/ 1110072 w 1498885"/>
              <a:gd name="connsiteY20" fmla="*/ 484608 h 1412736"/>
              <a:gd name="connsiteX21" fmla="*/ 1070632 w 1498885"/>
              <a:gd name="connsiteY21" fmla="*/ 468236 h 1412736"/>
              <a:gd name="connsiteX22" fmla="*/ 1070632 w 1498885"/>
              <a:gd name="connsiteY22" fmla="*/ 389358 h 1412736"/>
              <a:gd name="connsiteX23" fmla="*/ 1292572 w 1498885"/>
              <a:gd name="connsiteY23" fmla="*/ 167418 h 1412736"/>
              <a:gd name="connsiteX24" fmla="*/ 1332012 w 1498885"/>
              <a:gd name="connsiteY24" fmla="*/ 151093 h 1412736"/>
              <a:gd name="connsiteX25" fmla="*/ 709724 w 1498885"/>
              <a:gd name="connsiteY25" fmla="*/ 111607 h 1412736"/>
              <a:gd name="connsiteX26" fmla="*/ 649635 w 1498885"/>
              <a:gd name="connsiteY26" fmla="*/ 127420 h 1412736"/>
              <a:gd name="connsiteX27" fmla="*/ 174129 w 1498885"/>
              <a:gd name="connsiteY27" fmla="*/ 394752 h 1412736"/>
              <a:gd name="connsiteX28" fmla="*/ 111621 w 1498885"/>
              <a:gd name="connsiteY28" fmla="*/ 501536 h 1412736"/>
              <a:gd name="connsiteX29" fmla="*/ 111621 w 1498885"/>
              <a:gd name="connsiteY29" fmla="*/ 910814 h 1412736"/>
              <a:gd name="connsiteX30" fmla="*/ 174129 w 1498885"/>
              <a:gd name="connsiteY30" fmla="*/ 1017598 h 1412736"/>
              <a:gd name="connsiteX31" fmla="*/ 649821 w 1498885"/>
              <a:gd name="connsiteY31" fmla="*/ 1284930 h 1412736"/>
              <a:gd name="connsiteX32" fmla="*/ 771674 w 1498885"/>
              <a:gd name="connsiteY32" fmla="*/ 1283814 h 1412736"/>
              <a:gd name="connsiteX33" fmla="*/ 832321 w 1498885"/>
              <a:gd name="connsiteY33" fmla="*/ 1178146 h 1412736"/>
              <a:gd name="connsiteX34" fmla="*/ 832321 w 1498885"/>
              <a:gd name="connsiteY34" fmla="*/ 234204 h 1412736"/>
              <a:gd name="connsiteX35" fmla="*/ 771674 w 1498885"/>
              <a:gd name="connsiteY35" fmla="*/ 128536 h 1412736"/>
              <a:gd name="connsiteX36" fmla="*/ 709724 w 1498885"/>
              <a:gd name="connsiteY36" fmla="*/ 111607 h 1412736"/>
              <a:gd name="connsiteX37" fmla="*/ 711864 w 1498885"/>
              <a:gd name="connsiteY37" fmla="*/ 9 h 1412736"/>
              <a:gd name="connsiteX38" fmla="*/ 828043 w 1498885"/>
              <a:gd name="connsiteY38" fmla="*/ 32356 h 1412736"/>
              <a:gd name="connsiteX39" fmla="*/ 943942 w 1498885"/>
              <a:gd name="connsiteY39" fmla="*/ 234390 h 1412736"/>
              <a:gd name="connsiteX40" fmla="*/ 943942 w 1498885"/>
              <a:gd name="connsiteY40" fmla="*/ 1178518 h 1412736"/>
              <a:gd name="connsiteX41" fmla="*/ 828043 w 1498885"/>
              <a:gd name="connsiteY41" fmla="*/ 1380552 h 1412736"/>
              <a:gd name="connsiteX42" fmla="*/ 709910 w 1498885"/>
              <a:gd name="connsiteY42" fmla="*/ 1412736 h 1412736"/>
              <a:gd name="connsiteX43" fmla="*/ 595126 w 1498885"/>
              <a:gd name="connsiteY43" fmla="*/ 1382413 h 1412736"/>
              <a:gd name="connsiteX44" fmla="*/ 119435 w 1498885"/>
              <a:gd name="connsiteY44" fmla="*/ 1115080 h 1412736"/>
              <a:gd name="connsiteX45" fmla="*/ 0 w 1498885"/>
              <a:gd name="connsiteY45" fmla="*/ 911000 h 1412736"/>
              <a:gd name="connsiteX46" fmla="*/ 0 w 1498885"/>
              <a:gd name="connsiteY46" fmla="*/ 501722 h 1412736"/>
              <a:gd name="connsiteX47" fmla="*/ 119435 w 1498885"/>
              <a:gd name="connsiteY47" fmla="*/ 297642 h 1412736"/>
              <a:gd name="connsiteX48" fmla="*/ 595126 w 1498885"/>
              <a:gd name="connsiteY48" fmla="*/ 30309 h 1412736"/>
              <a:gd name="connsiteX49" fmla="*/ 711864 w 1498885"/>
              <a:gd name="connsiteY49" fmla="*/ 9 h 1412736"/>
            </a:gdLst>
            <a:ahLst/>
            <a:cxnLst/>
            <a:rect l="l" t="t" r="r" b="b"/>
            <a:pathLst>
              <a:path w="1498885" h="1412736">
                <a:moveTo>
                  <a:pt x="1110072" y="1039039"/>
                </a:moveTo>
                <a:cubicBezTo>
                  <a:pt x="1124350" y="1039039"/>
                  <a:pt x="1138628" y="1044480"/>
                  <a:pt x="1149511" y="1055363"/>
                </a:cubicBezTo>
                <a:lnTo>
                  <a:pt x="1371451" y="1277303"/>
                </a:lnTo>
                <a:cubicBezTo>
                  <a:pt x="1393217" y="1299070"/>
                  <a:pt x="1393217" y="1334416"/>
                  <a:pt x="1371451" y="1356182"/>
                </a:cubicBezTo>
                <a:cubicBezTo>
                  <a:pt x="1360661" y="1366972"/>
                  <a:pt x="1346336" y="1372553"/>
                  <a:pt x="1332012" y="1372553"/>
                </a:cubicBezTo>
                <a:cubicBezTo>
                  <a:pt x="1317687" y="1372553"/>
                  <a:pt x="1303362" y="1367158"/>
                  <a:pt x="1292572" y="1356182"/>
                </a:cubicBezTo>
                <a:lnTo>
                  <a:pt x="1070632" y="1134242"/>
                </a:lnTo>
                <a:cubicBezTo>
                  <a:pt x="1048866" y="1112476"/>
                  <a:pt x="1048866" y="1077130"/>
                  <a:pt x="1070632" y="1055363"/>
                </a:cubicBezTo>
                <a:cubicBezTo>
                  <a:pt x="1081515" y="1044480"/>
                  <a:pt x="1095793" y="1039039"/>
                  <a:pt x="1110072" y="1039039"/>
                </a:cubicBezTo>
                <a:close/>
                <a:moveTo>
                  <a:pt x="1110072" y="705989"/>
                </a:moveTo>
                <a:lnTo>
                  <a:pt x="1443075" y="705989"/>
                </a:lnTo>
                <a:cubicBezTo>
                  <a:pt x="1473956" y="705989"/>
                  <a:pt x="1498885" y="730918"/>
                  <a:pt x="1498885" y="761800"/>
                </a:cubicBezTo>
                <a:cubicBezTo>
                  <a:pt x="1498885" y="792682"/>
                  <a:pt x="1473770" y="817611"/>
                  <a:pt x="1443075" y="817611"/>
                </a:cubicBezTo>
                <a:lnTo>
                  <a:pt x="1110072" y="817611"/>
                </a:lnTo>
                <a:cubicBezTo>
                  <a:pt x="1079190" y="817611"/>
                  <a:pt x="1054261" y="792682"/>
                  <a:pt x="1054261" y="761800"/>
                </a:cubicBezTo>
                <a:cubicBezTo>
                  <a:pt x="1054261" y="730918"/>
                  <a:pt x="1079190" y="705989"/>
                  <a:pt x="1110072" y="705989"/>
                </a:cubicBezTo>
                <a:close/>
                <a:moveTo>
                  <a:pt x="1332012" y="151093"/>
                </a:moveTo>
                <a:cubicBezTo>
                  <a:pt x="1346290" y="151093"/>
                  <a:pt x="1360568" y="156535"/>
                  <a:pt x="1371451" y="167418"/>
                </a:cubicBezTo>
                <a:cubicBezTo>
                  <a:pt x="1393217" y="189184"/>
                  <a:pt x="1393217" y="224530"/>
                  <a:pt x="1371451" y="246297"/>
                </a:cubicBezTo>
                <a:lnTo>
                  <a:pt x="1149511" y="468236"/>
                </a:lnTo>
                <a:cubicBezTo>
                  <a:pt x="1138721" y="479213"/>
                  <a:pt x="1124396" y="484608"/>
                  <a:pt x="1110072" y="484608"/>
                </a:cubicBezTo>
                <a:cubicBezTo>
                  <a:pt x="1095747" y="484608"/>
                  <a:pt x="1081422" y="479213"/>
                  <a:pt x="1070632" y="468236"/>
                </a:cubicBezTo>
                <a:cubicBezTo>
                  <a:pt x="1048866" y="446470"/>
                  <a:pt x="1048866" y="411124"/>
                  <a:pt x="1070632" y="389358"/>
                </a:cubicBezTo>
                <a:lnTo>
                  <a:pt x="1292572" y="167418"/>
                </a:lnTo>
                <a:cubicBezTo>
                  <a:pt x="1303455" y="156535"/>
                  <a:pt x="1317733" y="151093"/>
                  <a:pt x="1332012" y="151093"/>
                </a:cubicBezTo>
                <a:close/>
                <a:moveTo>
                  <a:pt x="709724" y="111607"/>
                </a:moveTo>
                <a:cubicBezTo>
                  <a:pt x="689074" y="111607"/>
                  <a:pt x="668610" y="116816"/>
                  <a:pt x="649635" y="127420"/>
                </a:cubicBezTo>
                <a:lnTo>
                  <a:pt x="174129" y="394752"/>
                </a:lnTo>
                <a:cubicBezTo>
                  <a:pt x="135620" y="416332"/>
                  <a:pt x="111621" y="457260"/>
                  <a:pt x="111621" y="501536"/>
                </a:cubicBezTo>
                <a:lnTo>
                  <a:pt x="111621" y="910814"/>
                </a:lnTo>
                <a:cubicBezTo>
                  <a:pt x="111621" y="955090"/>
                  <a:pt x="135620" y="996018"/>
                  <a:pt x="174129" y="1017598"/>
                </a:cubicBezTo>
                <a:lnTo>
                  <a:pt x="649821" y="1284930"/>
                </a:lnTo>
                <a:cubicBezTo>
                  <a:pt x="688144" y="1306510"/>
                  <a:pt x="733723" y="1306138"/>
                  <a:pt x="771674" y="1283814"/>
                </a:cubicBezTo>
                <a:cubicBezTo>
                  <a:pt x="809625" y="1261676"/>
                  <a:pt x="832321" y="1222050"/>
                  <a:pt x="832321" y="1178146"/>
                </a:cubicBezTo>
                <a:lnTo>
                  <a:pt x="832321" y="234204"/>
                </a:lnTo>
                <a:cubicBezTo>
                  <a:pt x="832321" y="190113"/>
                  <a:pt x="809625" y="150674"/>
                  <a:pt x="771674" y="128536"/>
                </a:cubicBezTo>
                <a:cubicBezTo>
                  <a:pt x="752326" y="117188"/>
                  <a:pt x="731118" y="111607"/>
                  <a:pt x="709724" y="111607"/>
                </a:cubicBezTo>
                <a:close/>
                <a:moveTo>
                  <a:pt x="711864" y="9"/>
                </a:moveTo>
                <a:cubicBezTo>
                  <a:pt x="751861" y="358"/>
                  <a:pt x="791766" y="11148"/>
                  <a:pt x="828043" y="32356"/>
                </a:cubicBezTo>
                <a:cubicBezTo>
                  <a:pt x="900596" y="74772"/>
                  <a:pt x="943942" y="150302"/>
                  <a:pt x="943942" y="234390"/>
                </a:cubicBezTo>
                <a:lnTo>
                  <a:pt x="943942" y="1178518"/>
                </a:lnTo>
                <a:cubicBezTo>
                  <a:pt x="943942" y="1262606"/>
                  <a:pt x="900596" y="1338136"/>
                  <a:pt x="828043" y="1380552"/>
                </a:cubicBezTo>
                <a:cubicBezTo>
                  <a:pt x="791208" y="1401946"/>
                  <a:pt x="750466" y="1412736"/>
                  <a:pt x="709910" y="1412736"/>
                </a:cubicBezTo>
                <a:cubicBezTo>
                  <a:pt x="670471" y="1412736"/>
                  <a:pt x="631217" y="1402691"/>
                  <a:pt x="595126" y="1382413"/>
                </a:cubicBezTo>
                <a:lnTo>
                  <a:pt x="119435" y="1115080"/>
                </a:lnTo>
                <a:cubicBezTo>
                  <a:pt x="45765" y="1073594"/>
                  <a:pt x="0" y="995460"/>
                  <a:pt x="0" y="911000"/>
                </a:cubicBezTo>
                <a:lnTo>
                  <a:pt x="0" y="501722"/>
                </a:lnTo>
                <a:cubicBezTo>
                  <a:pt x="0" y="417262"/>
                  <a:pt x="45765" y="338942"/>
                  <a:pt x="119435" y="297642"/>
                </a:cubicBezTo>
                <a:lnTo>
                  <a:pt x="595126" y="30309"/>
                </a:lnTo>
                <a:cubicBezTo>
                  <a:pt x="631775" y="9752"/>
                  <a:pt x="671866" y="-340"/>
                  <a:pt x="711864" y="9"/>
                </a:cubicBezTo>
                <a:close/>
              </a:path>
            </a:pathLst>
          </a:custGeom>
          <a:solidFill>
            <a:schemeClr val="bg1"/>
          </a:solidFill>
          <a:ln w="1860" cap="flat">
            <a:noFill/>
            <a:miter/>
          </a:ln>
        </p:spPr>
        <p:txBody>
          <a:bodyPr vert="horz" wrap="square" lIns="91440" tIns="45720" rIns="91440" bIns="45720" rtlCol="0" anchor="ctr"/>
          <a:lstStyle/>
          <a:p>
            <a:pPr algn="l">
              <a:lnSpc>
                <a:spcPct val="100000"/>
              </a:lnSpc>
            </a:pPr>
            <a:endParaRPr kumimoji="1" lang="zh-CN" altLang="en-US"/>
          </a:p>
        </p:txBody>
      </p:sp>
      <p:sp>
        <p:nvSpPr>
          <p:cNvPr id="12" name="标题 1"/>
          <p:cNvSpPr txBox="1"/>
          <p:nvPr/>
        </p:nvSpPr>
        <p:spPr>
          <a:xfrm>
            <a:off x="739297" y="4734861"/>
            <a:ext cx="5441255" cy="45719"/>
          </a:xfrm>
          <a:prstGeom prst="roundRect">
            <a:avLst>
              <a:gd name="adj" fmla="val 50000"/>
            </a:avLst>
          </a:prstGeom>
          <a:gradFill>
            <a:gsLst>
              <a:gs pos="0">
                <a:schemeClr val="accent1"/>
              </a:gs>
              <a:gs pos="100000">
                <a:schemeClr val="accent1">
                  <a:lumMod val="40000"/>
                  <a:lumOff val="60000"/>
                  <a:alpha val="0"/>
                </a:schemeClr>
              </a:gs>
            </a:gsLst>
            <a:lin ang="3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5400000">
            <a:off x="5683730" y="377500"/>
            <a:ext cx="662598" cy="1149145"/>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14" name="标题 1"/>
          <p:cNvSpPr txBox="1"/>
          <p:nvPr/>
        </p:nvSpPr>
        <p:spPr>
          <a:xfrm rot="5400000">
            <a:off x="519036" y="5654590"/>
            <a:ext cx="662598" cy="1149145"/>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15" name="标题 1"/>
          <p:cNvSpPr txBox="1"/>
          <p:nvPr/>
        </p:nvSpPr>
        <p:spPr>
          <a:xfrm>
            <a:off x="6480452" y="0"/>
            <a:ext cx="5045714" cy="6858000"/>
          </a:xfrm>
          <a:custGeom>
            <a:avLst/>
            <a:gdLst>
              <a:gd name="connsiteX0" fmla="*/ 1390696 w 5045714"/>
              <a:gd name="connsiteY0" fmla="*/ 0 h 6858000"/>
              <a:gd name="connsiteX1" fmla="*/ 5045714 w 5045714"/>
              <a:gd name="connsiteY1" fmla="*/ 0 h 6858000"/>
              <a:gd name="connsiteX2" fmla="*/ 5045714 w 5045714"/>
              <a:gd name="connsiteY2" fmla="*/ 6858000 h 6858000"/>
              <a:gd name="connsiteX3" fmla="*/ 1472186 w 5045714"/>
              <a:gd name="connsiteY3" fmla="*/ 6858000 h 6858000"/>
              <a:gd name="connsiteX4" fmla="*/ 1413849 w 5045714"/>
              <a:gd name="connsiteY4" fmla="*/ 6802380 h 6858000"/>
              <a:gd name="connsiteX5" fmla="*/ 0 w 5045714"/>
              <a:gd name="connsiteY5" fmla="*/ 3389048 h 6858000"/>
              <a:gd name="connsiteX6" fmla="*/ 1254014 w 5045714"/>
              <a:gd name="connsiteY6" fmla="*/ 143361 h 6858000"/>
            </a:gdLst>
            <a:ahLst/>
            <a:cxnLst/>
            <a:rect l="l" t="t" r="r" b="b"/>
            <a:pathLst>
              <a:path w="5045714" h="6858000">
                <a:moveTo>
                  <a:pt x="1390696" y="0"/>
                </a:moveTo>
                <a:lnTo>
                  <a:pt x="5045714" y="0"/>
                </a:lnTo>
                <a:lnTo>
                  <a:pt x="5045714"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alpha val="12229"/>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6906404" y="0"/>
            <a:ext cx="5179271" cy="6858000"/>
          </a:xfrm>
          <a:custGeom>
            <a:avLst/>
            <a:gdLst>
              <a:gd name="connsiteX0" fmla="*/ 1390696 w 5045714"/>
              <a:gd name="connsiteY0" fmla="*/ 0 h 6858000"/>
              <a:gd name="connsiteX1" fmla="*/ 5045714 w 5045714"/>
              <a:gd name="connsiteY1" fmla="*/ 0 h 6858000"/>
              <a:gd name="connsiteX2" fmla="*/ 5045714 w 5045714"/>
              <a:gd name="connsiteY2" fmla="*/ 6858000 h 6858000"/>
              <a:gd name="connsiteX3" fmla="*/ 1472186 w 5045714"/>
              <a:gd name="connsiteY3" fmla="*/ 6858000 h 6858000"/>
              <a:gd name="connsiteX4" fmla="*/ 1413849 w 5045714"/>
              <a:gd name="connsiteY4" fmla="*/ 6802380 h 6858000"/>
              <a:gd name="connsiteX5" fmla="*/ 0 w 5045714"/>
              <a:gd name="connsiteY5" fmla="*/ 3389048 h 6858000"/>
              <a:gd name="connsiteX6" fmla="*/ 1254014 w 5045714"/>
              <a:gd name="connsiteY6" fmla="*/ 143361 h 6858000"/>
            </a:gdLst>
            <a:ahLst/>
            <a:cxnLst/>
            <a:rect l="l" t="t" r="r" b="b"/>
            <a:pathLst>
              <a:path w="5045714" h="6858000">
                <a:moveTo>
                  <a:pt x="1390696" y="0"/>
                </a:moveTo>
                <a:lnTo>
                  <a:pt x="5045714" y="0"/>
                </a:lnTo>
                <a:lnTo>
                  <a:pt x="5045714"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alpha val="83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7415702" y="0"/>
            <a:ext cx="4566040" cy="6858000"/>
          </a:xfrm>
          <a:custGeom>
            <a:avLst/>
            <a:gdLst>
              <a:gd name="connsiteX0" fmla="*/ 1390696 w 4566040"/>
              <a:gd name="connsiteY0" fmla="*/ 0 h 6858000"/>
              <a:gd name="connsiteX1" fmla="*/ 4566040 w 4566040"/>
              <a:gd name="connsiteY1" fmla="*/ 0 h 6858000"/>
              <a:gd name="connsiteX2" fmla="*/ 4566040 w 4566040"/>
              <a:gd name="connsiteY2" fmla="*/ 6858000 h 6858000"/>
              <a:gd name="connsiteX3" fmla="*/ 1472186 w 4566040"/>
              <a:gd name="connsiteY3" fmla="*/ 6858000 h 6858000"/>
              <a:gd name="connsiteX4" fmla="*/ 1413849 w 4566040"/>
              <a:gd name="connsiteY4" fmla="*/ 6802380 h 6858000"/>
              <a:gd name="connsiteX5" fmla="*/ 0 w 4566040"/>
              <a:gd name="connsiteY5" fmla="*/ 3389048 h 6858000"/>
              <a:gd name="connsiteX6" fmla="*/ 1254014 w 4566040"/>
              <a:gd name="connsiteY6" fmla="*/ 143361 h 6858000"/>
            </a:gdLst>
            <a:ahLst/>
            <a:cxnLst/>
            <a:rect l="l" t="t" r="r" b="b"/>
            <a:pathLst>
              <a:path w="4566040" h="6858000">
                <a:moveTo>
                  <a:pt x="1390696" y="0"/>
                </a:moveTo>
                <a:lnTo>
                  <a:pt x="4566040" y="0"/>
                </a:lnTo>
                <a:lnTo>
                  <a:pt x="4566040"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lumMod val="60000"/>
              <a:lumOff val="40000"/>
              <a:alpha val="55809"/>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18" name="图片 17"/>
          <p:cNvPicPr>
            <a:picLocks noChangeAspect="1"/>
          </p:cNvPicPr>
          <p:nvPr/>
        </p:nvPicPr>
        <p:blipFill>
          <a:blip r:embed="rId2">
            <a:alphaModFix amt="100000"/>
          </a:blip>
          <a:srcRect/>
          <a:stretch>
            <a:fillRect/>
          </a:stretch>
        </p:blipFill>
        <p:spPr>
          <a:xfrm>
            <a:off x="7810501" y="-6418"/>
            <a:ext cx="4381500" cy="6870836"/>
          </a:xfrm>
          <a:custGeom>
            <a:avLst/>
            <a:gdLst>
              <a:gd name="connsiteX0" fmla="*/ 1345447 w 3981033"/>
              <a:gd name="connsiteY0" fmla="*/ 0 h 6242845"/>
              <a:gd name="connsiteX1" fmla="*/ 3981033 w 3981033"/>
              <a:gd name="connsiteY1" fmla="*/ 0 h 6242845"/>
              <a:gd name="connsiteX2" fmla="*/ 3981033 w 3981033"/>
              <a:gd name="connsiteY2" fmla="*/ 6242845 h 6242845"/>
              <a:gd name="connsiteX3" fmla="*/ 1264376 w 3981033"/>
              <a:gd name="connsiteY3" fmla="*/ 6242845 h 6242845"/>
              <a:gd name="connsiteX4" fmla="*/ 1219890 w 3981033"/>
              <a:gd name="connsiteY4" fmla="*/ 6197983 h 6242845"/>
              <a:gd name="connsiteX5" fmla="*/ 0 w 3981033"/>
              <a:gd name="connsiteY5" fmla="*/ 3162300 h 6242845"/>
              <a:gd name="connsiteX6" fmla="*/ 1219890 w 3981033"/>
              <a:gd name="connsiteY6" fmla="*/ 126617 h 6242845"/>
            </a:gdLst>
            <a:ahLst/>
            <a:cxnLst/>
            <a:rect l="l" t="t" r="r" b="b"/>
            <a:pathLst>
              <a:path w="3981033" h="6242845">
                <a:moveTo>
                  <a:pt x="1345447" y="0"/>
                </a:moveTo>
                <a:lnTo>
                  <a:pt x="3981033" y="0"/>
                </a:lnTo>
                <a:lnTo>
                  <a:pt x="3981033" y="6242845"/>
                </a:lnTo>
                <a:lnTo>
                  <a:pt x="1264376" y="6242845"/>
                </a:lnTo>
                <a:lnTo>
                  <a:pt x="1219890" y="6197983"/>
                </a:lnTo>
                <a:cubicBezTo>
                  <a:pt x="461952" y="5396204"/>
                  <a:pt x="0" y="4331120"/>
                  <a:pt x="0" y="3162300"/>
                </a:cubicBezTo>
                <a:cubicBezTo>
                  <a:pt x="0" y="1993480"/>
                  <a:pt x="461952" y="928396"/>
                  <a:pt x="1219890" y="126617"/>
                </a:cubicBezTo>
                <a:close/>
              </a:path>
            </a:pathLst>
          </a:custGeom>
          <a:noFill/>
          <a:ln>
            <a:noFill/>
          </a:ln>
        </p:spPr>
      </p:pic>
      <p:sp>
        <p:nvSpPr>
          <p:cNvPr id="19" name="标题 1"/>
          <p:cNvSpPr txBox="1"/>
          <p:nvPr/>
        </p:nvSpPr>
        <p:spPr>
          <a:xfrm>
            <a:off x="10997359" y="1097920"/>
            <a:ext cx="1212929" cy="4647866"/>
          </a:xfrm>
          <a:custGeom>
            <a:avLst/>
            <a:gdLst>
              <a:gd name="connsiteX0" fmla="*/ 1614031 w 1614031"/>
              <a:gd name="connsiteY0" fmla="*/ 0 h 6184864"/>
              <a:gd name="connsiteX1" fmla="*/ 1614031 w 1614031"/>
              <a:gd name="connsiteY1" fmla="*/ 6184864 h 6184864"/>
              <a:gd name="connsiteX2" fmla="*/ 1373589 w 1614031"/>
              <a:gd name="connsiteY2" fmla="*/ 6005065 h 6184864"/>
              <a:gd name="connsiteX3" fmla="*/ 0 w 1614031"/>
              <a:gd name="connsiteY3" fmla="*/ 3092432 h 6184864"/>
              <a:gd name="connsiteX4" fmla="*/ 1373589 w 1614031"/>
              <a:gd name="connsiteY4" fmla="*/ 179800 h 6184864"/>
            </a:gdLst>
            <a:ahLst/>
            <a:cxnLst/>
            <a:rect l="l" t="t" r="r" b="b"/>
            <a:pathLst>
              <a:path w="1614031" h="6184864">
                <a:moveTo>
                  <a:pt x="1614031" y="0"/>
                </a:moveTo>
                <a:lnTo>
                  <a:pt x="1614031" y="6184864"/>
                </a:lnTo>
                <a:lnTo>
                  <a:pt x="1373589" y="6005065"/>
                </a:lnTo>
                <a:cubicBezTo>
                  <a:pt x="534704" y="5312755"/>
                  <a:pt x="0" y="4265037"/>
                  <a:pt x="0" y="3092432"/>
                </a:cubicBezTo>
                <a:cubicBezTo>
                  <a:pt x="0" y="1919827"/>
                  <a:pt x="534704" y="872109"/>
                  <a:pt x="1373589" y="179800"/>
                </a:cubicBez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flipH="1">
            <a:off x="7037927" y="3090118"/>
            <a:ext cx="2048765" cy="692055"/>
          </a:xfrm>
          <a:custGeom>
            <a:avLst/>
            <a:gdLst>
              <a:gd name="connsiteX0" fmla="*/ 985324 w 1954210"/>
              <a:gd name="connsiteY0" fmla="*/ 0 h 1147870"/>
              <a:gd name="connsiteX1" fmla="*/ 1280281 w 1954210"/>
              <a:gd name="connsiteY1" fmla="*/ 0 h 1147870"/>
              <a:gd name="connsiteX2" fmla="*/ 1462005 w 1954210"/>
              <a:gd name="connsiteY2" fmla="*/ 574392 h 1147870"/>
              <a:gd name="connsiteX3" fmla="*/ 1280281 w 1954210"/>
              <a:gd name="connsiteY3" fmla="*/ 1147870 h 1147870"/>
              <a:gd name="connsiteX4" fmla="*/ 985324 w 1954210"/>
              <a:gd name="connsiteY4" fmla="*/ 1147870 h 1147870"/>
              <a:gd name="connsiteX5" fmla="*/ 1167960 w 1954210"/>
              <a:gd name="connsiteY5" fmla="*/ 574392 h 1147870"/>
              <a:gd name="connsiteX6" fmla="*/ 0 w 1954210"/>
              <a:gd name="connsiteY6" fmla="*/ 0 h 1147870"/>
              <a:gd name="connsiteX7" fmla="*/ 294045 w 1954210"/>
              <a:gd name="connsiteY7" fmla="*/ 0 h 1147870"/>
              <a:gd name="connsiteX8" fmla="*/ 475768 w 1954210"/>
              <a:gd name="connsiteY8" fmla="*/ 574392 h 1147870"/>
              <a:gd name="connsiteX9" fmla="*/ 294045 w 1954210"/>
              <a:gd name="connsiteY9" fmla="*/ 1147870 h 1147870"/>
              <a:gd name="connsiteX10" fmla="*/ 0 w 1954210"/>
              <a:gd name="connsiteY10" fmla="*/ 1147870 h 1147870"/>
              <a:gd name="connsiteX11" fmla="*/ 181724 w 1954210"/>
              <a:gd name="connsiteY11" fmla="*/ 574392 h 1147870"/>
              <a:gd name="connsiteX12" fmla="*/ 493118 w 1954210"/>
              <a:gd name="connsiteY12" fmla="*/ 0 h 1147870"/>
              <a:gd name="connsiteX13" fmla="*/ 787163 w 1954210"/>
              <a:gd name="connsiteY13" fmla="*/ 0 h 1147870"/>
              <a:gd name="connsiteX14" fmla="*/ 968886 w 1954210"/>
              <a:gd name="connsiteY14" fmla="*/ 574392 h 1147870"/>
              <a:gd name="connsiteX15" fmla="*/ 787163 w 1954210"/>
              <a:gd name="connsiteY15" fmla="*/ 1147870 h 1147870"/>
              <a:gd name="connsiteX16" fmla="*/ 493118 w 1954210"/>
              <a:gd name="connsiteY16" fmla="*/ 1147870 h 1147870"/>
              <a:gd name="connsiteX17" fmla="*/ 674842 w 1954210"/>
              <a:gd name="connsiteY17" fmla="*/ 574392 h 1147870"/>
              <a:gd name="connsiteX18" fmla="*/ 1478442 w 1954210"/>
              <a:gd name="connsiteY18" fmla="*/ 0 h 1147870"/>
              <a:gd name="connsiteX19" fmla="*/ 1772486 w 1954210"/>
              <a:gd name="connsiteY19" fmla="*/ 0 h 1147870"/>
              <a:gd name="connsiteX20" fmla="*/ 1954210 w 1954210"/>
              <a:gd name="connsiteY20" fmla="*/ 574392 h 1147870"/>
              <a:gd name="connsiteX21" fmla="*/ 1772486 w 1954210"/>
              <a:gd name="connsiteY21" fmla="*/ 1147870 h 1147870"/>
              <a:gd name="connsiteX22" fmla="*/ 1478442 w 1954210"/>
              <a:gd name="connsiteY22" fmla="*/ 1147870 h 1147870"/>
              <a:gd name="connsiteX23" fmla="*/ 1660166 w 1954210"/>
              <a:gd name="connsiteY23" fmla="*/ 574392 h 1147870"/>
            </a:gdLst>
            <a:ahLst/>
            <a:cxnLst/>
            <a:rect l="l" t="t" r="r" b="b"/>
            <a:pathLst>
              <a:path w="1954210" h="1147870">
                <a:moveTo>
                  <a:pt x="985324" y="0"/>
                </a:moveTo>
                <a:lnTo>
                  <a:pt x="1280281" y="0"/>
                </a:lnTo>
                <a:lnTo>
                  <a:pt x="1462005" y="574392"/>
                </a:lnTo>
                <a:lnTo>
                  <a:pt x="1280281" y="1147870"/>
                </a:lnTo>
                <a:lnTo>
                  <a:pt x="985324" y="1147870"/>
                </a:lnTo>
                <a:lnTo>
                  <a:pt x="1167960" y="574392"/>
                </a:lnTo>
                <a:close/>
                <a:moveTo>
                  <a:pt x="0" y="0"/>
                </a:moveTo>
                <a:lnTo>
                  <a:pt x="294045" y="0"/>
                </a:lnTo>
                <a:lnTo>
                  <a:pt x="475768" y="574392"/>
                </a:lnTo>
                <a:lnTo>
                  <a:pt x="294045" y="1147870"/>
                </a:lnTo>
                <a:lnTo>
                  <a:pt x="0" y="1147870"/>
                </a:lnTo>
                <a:lnTo>
                  <a:pt x="181724" y="574392"/>
                </a:lnTo>
                <a:close/>
                <a:moveTo>
                  <a:pt x="493118" y="0"/>
                </a:moveTo>
                <a:lnTo>
                  <a:pt x="787163" y="0"/>
                </a:lnTo>
                <a:lnTo>
                  <a:pt x="968886" y="574392"/>
                </a:lnTo>
                <a:lnTo>
                  <a:pt x="787163" y="1147870"/>
                </a:lnTo>
                <a:lnTo>
                  <a:pt x="493118" y="1147870"/>
                </a:lnTo>
                <a:lnTo>
                  <a:pt x="674842" y="574392"/>
                </a:lnTo>
                <a:close/>
                <a:moveTo>
                  <a:pt x="1478442" y="0"/>
                </a:moveTo>
                <a:lnTo>
                  <a:pt x="1772486" y="0"/>
                </a:lnTo>
                <a:lnTo>
                  <a:pt x="1954210" y="574392"/>
                </a:lnTo>
                <a:lnTo>
                  <a:pt x="1772486" y="1147870"/>
                </a:lnTo>
                <a:lnTo>
                  <a:pt x="1478442" y="1147870"/>
                </a:lnTo>
                <a:lnTo>
                  <a:pt x="1660166" y="574392"/>
                </a:lnTo>
                <a:close/>
              </a:path>
            </a:pathLst>
          </a:custGeom>
          <a:gradFill>
            <a:gsLst>
              <a:gs pos="0">
                <a:schemeClr val="accent1">
                  <a:alpha val="0"/>
                </a:schemeClr>
              </a:gs>
              <a:gs pos="100000">
                <a:schemeClr val="bg1"/>
              </a:gs>
            </a:gsLst>
            <a:lin ang="0" scaled="0"/>
          </a:gradFill>
          <a:ln w="9128" cap="flat">
            <a:noFill/>
            <a:miter/>
          </a:ln>
        </p:spPr>
        <p:txBody>
          <a:bodyPr vert="horz" wrap="square" lIns="91440" tIns="45720" rIns="91440" bIns="45720" rtlCol="0" anchor="ctr"/>
          <a:lstStyle/>
          <a:p>
            <a:pPr algn="l">
              <a:lnSpc>
                <a:spcPct val="110000"/>
              </a:lnSpc>
            </a:pPr>
            <a:endParaRPr kumimoji="1" lang="zh-CN" altLang="en-US"/>
          </a:p>
        </p:txBody>
      </p:sp>
      <p:sp>
        <p:nvSpPr>
          <p:cNvPr id="21" name="标题 1"/>
          <p:cNvSpPr txBox="1"/>
          <p:nvPr/>
        </p:nvSpPr>
        <p:spPr>
          <a:xfrm flipH="1">
            <a:off x="11148084" y="3245265"/>
            <a:ext cx="1045542" cy="353175"/>
          </a:xfrm>
          <a:custGeom>
            <a:avLst/>
            <a:gdLst>
              <a:gd name="connsiteX0" fmla="*/ 985324 w 1954210"/>
              <a:gd name="connsiteY0" fmla="*/ 0 h 1147870"/>
              <a:gd name="connsiteX1" fmla="*/ 1280281 w 1954210"/>
              <a:gd name="connsiteY1" fmla="*/ 0 h 1147870"/>
              <a:gd name="connsiteX2" fmla="*/ 1462005 w 1954210"/>
              <a:gd name="connsiteY2" fmla="*/ 574392 h 1147870"/>
              <a:gd name="connsiteX3" fmla="*/ 1280281 w 1954210"/>
              <a:gd name="connsiteY3" fmla="*/ 1147870 h 1147870"/>
              <a:gd name="connsiteX4" fmla="*/ 985324 w 1954210"/>
              <a:gd name="connsiteY4" fmla="*/ 1147870 h 1147870"/>
              <a:gd name="connsiteX5" fmla="*/ 1167960 w 1954210"/>
              <a:gd name="connsiteY5" fmla="*/ 574392 h 1147870"/>
              <a:gd name="connsiteX6" fmla="*/ 0 w 1954210"/>
              <a:gd name="connsiteY6" fmla="*/ 0 h 1147870"/>
              <a:gd name="connsiteX7" fmla="*/ 294045 w 1954210"/>
              <a:gd name="connsiteY7" fmla="*/ 0 h 1147870"/>
              <a:gd name="connsiteX8" fmla="*/ 475768 w 1954210"/>
              <a:gd name="connsiteY8" fmla="*/ 574392 h 1147870"/>
              <a:gd name="connsiteX9" fmla="*/ 294045 w 1954210"/>
              <a:gd name="connsiteY9" fmla="*/ 1147870 h 1147870"/>
              <a:gd name="connsiteX10" fmla="*/ 0 w 1954210"/>
              <a:gd name="connsiteY10" fmla="*/ 1147870 h 1147870"/>
              <a:gd name="connsiteX11" fmla="*/ 181724 w 1954210"/>
              <a:gd name="connsiteY11" fmla="*/ 574392 h 1147870"/>
              <a:gd name="connsiteX12" fmla="*/ 493118 w 1954210"/>
              <a:gd name="connsiteY12" fmla="*/ 0 h 1147870"/>
              <a:gd name="connsiteX13" fmla="*/ 787163 w 1954210"/>
              <a:gd name="connsiteY13" fmla="*/ 0 h 1147870"/>
              <a:gd name="connsiteX14" fmla="*/ 968886 w 1954210"/>
              <a:gd name="connsiteY14" fmla="*/ 574392 h 1147870"/>
              <a:gd name="connsiteX15" fmla="*/ 787163 w 1954210"/>
              <a:gd name="connsiteY15" fmla="*/ 1147870 h 1147870"/>
              <a:gd name="connsiteX16" fmla="*/ 493118 w 1954210"/>
              <a:gd name="connsiteY16" fmla="*/ 1147870 h 1147870"/>
              <a:gd name="connsiteX17" fmla="*/ 674842 w 1954210"/>
              <a:gd name="connsiteY17" fmla="*/ 574392 h 1147870"/>
              <a:gd name="connsiteX18" fmla="*/ 1478442 w 1954210"/>
              <a:gd name="connsiteY18" fmla="*/ 0 h 1147870"/>
              <a:gd name="connsiteX19" fmla="*/ 1772486 w 1954210"/>
              <a:gd name="connsiteY19" fmla="*/ 0 h 1147870"/>
              <a:gd name="connsiteX20" fmla="*/ 1954210 w 1954210"/>
              <a:gd name="connsiteY20" fmla="*/ 574392 h 1147870"/>
              <a:gd name="connsiteX21" fmla="*/ 1772486 w 1954210"/>
              <a:gd name="connsiteY21" fmla="*/ 1147870 h 1147870"/>
              <a:gd name="connsiteX22" fmla="*/ 1478442 w 1954210"/>
              <a:gd name="connsiteY22" fmla="*/ 1147870 h 1147870"/>
              <a:gd name="connsiteX23" fmla="*/ 1660166 w 1954210"/>
              <a:gd name="connsiteY23" fmla="*/ 574392 h 1147870"/>
            </a:gdLst>
            <a:ahLst/>
            <a:cxnLst/>
            <a:rect l="l" t="t" r="r" b="b"/>
            <a:pathLst>
              <a:path w="1954210" h="1147870">
                <a:moveTo>
                  <a:pt x="985324" y="0"/>
                </a:moveTo>
                <a:lnTo>
                  <a:pt x="1280281" y="0"/>
                </a:lnTo>
                <a:lnTo>
                  <a:pt x="1462005" y="574392"/>
                </a:lnTo>
                <a:lnTo>
                  <a:pt x="1280281" y="1147870"/>
                </a:lnTo>
                <a:lnTo>
                  <a:pt x="985324" y="1147870"/>
                </a:lnTo>
                <a:lnTo>
                  <a:pt x="1167960" y="574392"/>
                </a:lnTo>
                <a:close/>
                <a:moveTo>
                  <a:pt x="0" y="0"/>
                </a:moveTo>
                <a:lnTo>
                  <a:pt x="294045" y="0"/>
                </a:lnTo>
                <a:lnTo>
                  <a:pt x="475768" y="574392"/>
                </a:lnTo>
                <a:lnTo>
                  <a:pt x="294045" y="1147870"/>
                </a:lnTo>
                <a:lnTo>
                  <a:pt x="0" y="1147870"/>
                </a:lnTo>
                <a:lnTo>
                  <a:pt x="181724" y="574392"/>
                </a:lnTo>
                <a:close/>
                <a:moveTo>
                  <a:pt x="493118" y="0"/>
                </a:moveTo>
                <a:lnTo>
                  <a:pt x="787163" y="0"/>
                </a:lnTo>
                <a:lnTo>
                  <a:pt x="968886" y="574392"/>
                </a:lnTo>
                <a:lnTo>
                  <a:pt x="787163" y="1147870"/>
                </a:lnTo>
                <a:lnTo>
                  <a:pt x="493118" y="1147870"/>
                </a:lnTo>
                <a:lnTo>
                  <a:pt x="674842" y="574392"/>
                </a:lnTo>
                <a:close/>
                <a:moveTo>
                  <a:pt x="1478442" y="0"/>
                </a:moveTo>
                <a:lnTo>
                  <a:pt x="1772486" y="0"/>
                </a:lnTo>
                <a:lnTo>
                  <a:pt x="1954210" y="574392"/>
                </a:lnTo>
                <a:lnTo>
                  <a:pt x="1772486" y="1147870"/>
                </a:lnTo>
                <a:lnTo>
                  <a:pt x="1478442" y="1147870"/>
                </a:lnTo>
                <a:lnTo>
                  <a:pt x="1660166" y="574392"/>
                </a:lnTo>
                <a:close/>
              </a:path>
            </a:pathLst>
          </a:custGeom>
          <a:gradFill>
            <a:gsLst>
              <a:gs pos="0">
                <a:schemeClr val="accent1">
                  <a:alpha val="0"/>
                </a:schemeClr>
              </a:gs>
              <a:gs pos="100000">
                <a:schemeClr val="bg1"/>
              </a:gs>
            </a:gsLst>
            <a:lin ang="0" scaled="0"/>
          </a:gradFill>
          <a:ln w="9128" cap="flat">
            <a:noFill/>
            <a:miter/>
          </a:ln>
        </p:spPr>
        <p:txBody>
          <a:bodyPr vert="horz" wrap="square" lIns="91440" tIns="45720" rIns="91440" bIns="45720" rtlCol="0" anchor="ctr"/>
          <a:lstStyle/>
          <a:p>
            <a:pPr algn="l">
              <a:lnSpc>
                <a:spcPct val="110000"/>
              </a:lnSpc>
            </a:pPr>
            <a:endParaRPr kumimoji="1" lang="zh-CN" altLang="en-US"/>
          </a:p>
        </p:txBody>
      </p:sp>
      <p:sp>
        <p:nvSpPr>
          <p:cNvPr id="22" name="标题 1"/>
          <p:cNvSpPr txBox="1"/>
          <p:nvPr/>
        </p:nvSpPr>
        <p:spPr>
          <a:xfrm>
            <a:off x="2084850" y="5177790"/>
            <a:ext cx="717908" cy="458595"/>
          </a:xfrm>
          <a:prstGeom prst="rect">
            <a:avLst/>
          </a:prstGeom>
          <a:noFill/>
          <a:ln w="19050" cap="sq">
            <a:noFill/>
            <a:miter/>
          </a:ln>
        </p:spPr>
        <p:txBody>
          <a:bodyPr vert="horz" wrap="square" lIns="0" tIns="0" rIns="0" bIns="0" rtlCol="0" anchor="ctr"/>
          <a:lstStyle/>
          <a:p>
            <a:pPr algn="l">
              <a:lnSpc>
                <a:spcPct val="100000"/>
              </a:lnSpc>
            </a:pPr>
            <a:r>
              <a:rPr kumimoji="1" lang="zh-CN" sz="16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陈惠玲</a:t>
            </a:r>
            <a:endParaRPr kumimoji="1" lang="zh-CN"/>
          </a:p>
        </p:txBody>
      </p:sp>
      <p:sp>
        <p:nvSpPr>
          <p:cNvPr id="23" name="标题 1"/>
          <p:cNvSpPr txBox="1"/>
          <p:nvPr/>
        </p:nvSpPr>
        <p:spPr>
          <a:xfrm>
            <a:off x="4237990" y="5177790"/>
            <a:ext cx="1057910" cy="458470"/>
          </a:xfrm>
          <a:prstGeom prst="rect">
            <a:avLst/>
          </a:prstGeom>
          <a:noFill/>
          <a:ln w="19050" cap="sq">
            <a:noFill/>
            <a:miter/>
          </a:ln>
        </p:spPr>
        <p:txBody>
          <a:bodyPr vert="horz" wrap="square" lIns="0" tIns="0" rIns="0" bIns="0" rtlCol="0" anchor="ctr"/>
          <a:lstStyle/>
          <a:p>
            <a:pPr algn="l">
              <a:lnSpc>
                <a:spcPct val="100000"/>
              </a:lnSpc>
            </a:pPr>
            <a:r>
              <a:rPr kumimoji="1" lang="en-US" altLang="zh-CN" sz="16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202</a:t>
            </a:r>
            <a:r>
              <a:rPr kumimoji="1" lang="en-US" sz="16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5.06.11</a:t>
            </a:r>
            <a:endParaRPr kumimoji="1" lang="en-US"/>
          </a:p>
        </p:txBody>
      </p:sp>
      <p:sp>
        <p:nvSpPr>
          <p:cNvPr id="24" name="标题 1"/>
          <p:cNvSpPr txBox="1"/>
          <p:nvPr/>
        </p:nvSpPr>
        <p:spPr>
          <a:xfrm>
            <a:off x="1304438" y="5177790"/>
            <a:ext cx="1017522" cy="458595"/>
          </a:xfrm>
          <a:prstGeom prst="rect">
            <a:avLst/>
          </a:prstGeom>
          <a:noFill/>
          <a:ln w="19050" cap="sq">
            <a:noFill/>
            <a:miter/>
          </a:ln>
        </p:spPr>
        <p:txBody>
          <a:bodyPr vert="horz" wrap="square" lIns="0" tIns="0" rIns="0" bIns="0" rtlCol="0" anchor="ctr"/>
          <a:lstStyle/>
          <a:p>
            <a:pPr algn="l">
              <a:lnSpc>
                <a:spcPct val="100000"/>
              </a:lnSpc>
            </a:pPr>
            <a:r>
              <a:rPr kumimoji="1" lang="en-US" altLang="zh-CN" sz="16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主讲人：</a:t>
            </a:r>
            <a:endParaRPr kumimoji="1" lang="zh-CN" altLang="en-US"/>
          </a:p>
        </p:txBody>
      </p:sp>
      <p:sp>
        <p:nvSpPr>
          <p:cNvPr id="25" name="标题 1"/>
          <p:cNvSpPr txBox="1"/>
          <p:nvPr/>
        </p:nvSpPr>
        <p:spPr>
          <a:xfrm>
            <a:off x="3640502" y="5177790"/>
            <a:ext cx="845271" cy="458595"/>
          </a:xfrm>
          <a:prstGeom prst="rect">
            <a:avLst/>
          </a:prstGeom>
          <a:noFill/>
          <a:ln w="19050" cap="sq">
            <a:noFill/>
            <a:miter/>
          </a:ln>
        </p:spPr>
        <p:txBody>
          <a:bodyPr vert="horz" wrap="square" lIns="0" tIns="0" rIns="0" bIns="0" rtlCol="0" anchor="ctr"/>
          <a:lstStyle/>
          <a:p>
            <a:pPr algn="l">
              <a:lnSpc>
                <a:spcPct val="100000"/>
              </a:lnSpc>
            </a:pPr>
            <a:r>
              <a:rPr kumimoji="1" lang="en-US" altLang="zh-CN" sz="16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时间：</a:t>
            </a:r>
            <a:endParaRPr kumimoji="1" lang="zh-CN" altLang="en-US"/>
          </a:p>
        </p:txBody>
      </p:sp>
      <p:sp>
        <p:nvSpPr>
          <p:cNvPr id="26" name="标题 1"/>
          <p:cNvSpPr txBox="1"/>
          <p:nvPr/>
        </p:nvSpPr>
        <p:spPr>
          <a:xfrm>
            <a:off x="617855" y="1417320"/>
            <a:ext cx="3766185" cy="1482725"/>
          </a:xfrm>
          <a:prstGeom prst="rect">
            <a:avLst/>
          </a:prstGeom>
          <a:noFill/>
          <a:ln>
            <a:noFill/>
          </a:ln>
        </p:spPr>
        <p:txBody>
          <a:bodyPr vert="horz" wrap="square" lIns="91440" tIns="45720" rIns="91440" bIns="45720" rtlCol="0" anchor="t"/>
          <a:lstStyle/>
          <a:p>
            <a:pPr algn="l">
              <a:lnSpc>
                <a:spcPct val="110000"/>
              </a:lnSpc>
            </a:pPr>
            <a:r>
              <a:rPr kumimoji="1" lang="en-US" altLang="zh-CN" sz="9600">
                <a:ln w="12700">
                  <a:solidFill>
                    <a:srgbClr val="000000">
                      <a:alpha val="100000"/>
                    </a:srgbClr>
                  </a:solidFill>
                </a:ln>
                <a:noFill/>
                <a:latin typeface="Source Han Sans CN Bold Bold" panose="020B0800000000000000"/>
                <a:ea typeface="Source Han Sans CN Bold Bold" panose="020B0800000000000000"/>
                <a:cs typeface="Source Han Sans CN Bold Bold" panose="020B0800000000000000"/>
              </a:rPr>
              <a:t>202</a:t>
            </a:r>
            <a:r>
              <a:rPr kumimoji="1" lang="en-US" sz="9600">
                <a:ln w="12700">
                  <a:solidFill>
                    <a:srgbClr val="000000">
                      <a:alpha val="100000"/>
                    </a:srgbClr>
                  </a:solidFill>
                </a:ln>
                <a:noFill/>
                <a:latin typeface="Source Han Sans CN Bold Bold" panose="020B0800000000000000"/>
                <a:ea typeface="Source Han Sans CN Bold Bold" panose="020B0800000000000000"/>
                <a:cs typeface="Source Han Sans CN Bold Bold" panose="020B0800000000000000"/>
              </a:rPr>
              <a:t>5</a:t>
            </a:r>
            <a:endParaRPr kumimoji="1" lang="en-US"/>
          </a:p>
        </p:txBody>
      </p:sp>
      <p:sp>
        <p:nvSpPr>
          <p:cNvPr id="27" name="标题 1"/>
          <p:cNvSpPr txBox="1"/>
          <p:nvPr/>
        </p:nvSpPr>
        <p:spPr>
          <a:xfrm>
            <a:off x="702310" y="2846070"/>
            <a:ext cx="5606415" cy="1778000"/>
          </a:xfrm>
          <a:prstGeom prst="rect">
            <a:avLst/>
          </a:prstGeom>
          <a:noFill/>
          <a:ln cap="sq">
            <a:noFill/>
          </a:ln>
        </p:spPr>
        <p:txBody>
          <a:bodyPr vert="horz" wrap="square" lIns="0" tIns="0" rIns="0" bIns="0" rtlCol="0" anchor="t"/>
          <a:lstStyle/>
          <a:p>
            <a:pPr algn="l">
              <a:lnSpc>
                <a:spcPct val="130000"/>
              </a:lnSpc>
            </a:pPr>
            <a:r>
              <a:rPr kumimoji="1" lang="en-US" altLang="zh-CN" sz="8800">
                <a:ln w="3175">
                  <a:noFill/>
                </a:ln>
                <a:solidFill>
                  <a:srgbClr val="262626">
                    <a:alpha val="100000"/>
                  </a:srgbClr>
                </a:solidFill>
                <a:latin typeface="Source Han Sans CN Bold Bold" panose="020B0800000000000000"/>
                <a:ea typeface="Source Han Sans CN Bold Bold" panose="020B0800000000000000"/>
                <a:cs typeface="Source Han Sans CN Bold Bold" panose="020B0800000000000000"/>
              </a:rPr>
              <a:t>谢谢大家</a:t>
            </a:r>
            <a:endParaRPr kumimoji="1" lang="zh-CN" altLang="en-US" sz="8800"/>
          </a:p>
        </p:txBody>
      </p:sp>
      <p:pic>
        <p:nvPicPr>
          <p:cNvPr id="28" name="图片 27" descr="奇迹盟会最新logo"/>
          <p:cNvPicPr>
            <a:picLocks noChangeAspect="1"/>
          </p:cNvPicPr>
          <p:nvPr/>
        </p:nvPicPr>
        <p:blipFill>
          <a:blip r:embed="rId3"/>
          <a:stretch>
            <a:fillRect/>
          </a:stretch>
        </p:blipFill>
        <p:spPr>
          <a:xfrm>
            <a:off x="617855" y="253365"/>
            <a:ext cx="3413125" cy="116395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21000"/>
          </a:blip>
          <a:srcRect/>
          <a:stretch>
            <a:fillRect/>
          </a:stretch>
        </p:blipFill>
        <p:spPr>
          <a:xfrm>
            <a:off x="-31212" y="0"/>
            <a:ext cx="12223212" cy="6858000"/>
          </a:xfrm>
          <a:prstGeom prst="rect">
            <a:avLst/>
          </a:prstGeom>
          <a:noFill/>
          <a:ln>
            <a:noFill/>
          </a:ln>
        </p:spPr>
      </p:pic>
      <p:sp>
        <p:nvSpPr>
          <p:cNvPr id="3" name="标题 1"/>
          <p:cNvSpPr txBox="1"/>
          <p:nvPr/>
        </p:nvSpPr>
        <p:spPr>
          <a:xfrm>
            <a:off x="0" y="0"/>
            <a:ext cx="12192000" cy="6858000"/>
          </a:xfrm>
          <a:prstGeom prst="rect">
            <a:avLst/>
          </a:prstGeom>
          <a:gradFill>
            <a:gsLst>
              <a:gs pos="0">
                <a:schemeClr val="bg1">
                  <a:alpha val="76000"/>
                </a:schemeClr>
              </a:gs>
              <a:gs pos="100000">
                <a:schemeClr val="accent1">
                  <a:lumMod val="40000"/>
                  <a:lumOff val="60000"/>
                  <a:alpha val="89000"/>
                </a:schemeClr>
              </a:gs>
            </a:gsLst>
            <a:lin ang="3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5802" y="-14293"/>
            <a:ext cx="2442306" cy="2297018"/>
          </a:xfrm>
          <a:custGeom>
            <a:avLst/>
            <a:gdLst>
              <a:gd name="connsiteX0" fmla="*/ 0 w 1464179"/>
              <a:gd name="connsiteY0" fmla="*/ 0 h 1377078"/>
              <a:gd name="connsiteX1" fmla="*/ 1456545 w 1464179"/>
              <a:gd name="connsiteY1" fmla="*/ 0 h 1377078"/>
              <a:gd name="connsiteX2" fmla="*/ 1457766 w 1464179"/>
              <a:gd name="connsiteY2" fmla="*/ 7999 h 1377078"/>
              <a:gd name="connsiteX3" fmla="*/ 1464179 w 1464179"/>
              <a:gd name="connsiteY3" fmla="*/ 134995 h 1377078"/>
              <a:gd name="connsiteX4" fmla="*/ 222096 w 1464179"/>
              <a:gd name="connsiteY4" fmla="*/ 1377078 h 1377078"/>
              <a:gd name="connsiteX5" fmla="*/ 95100 w 1464179"/>
              <a:gd name="connsiteY5" fmla="*/ 1370665 h 1377078"/>
              <a:gd name="connsiteX6" fmla="*/ 0 w 1464179"/>
              <a:gd name="connsiteY6" fmla="*/ 1356151 h 1377078"/>
            </a:gdLst>
            <a:ahLst/>
            <a:cxnLst/>
            <a:rect l="l" t="t" r="r" b="b"/>
            <a:pathLst>
              <a:path w="1464179" h="1377078">
                <a:moveTo>
                  <a:pt x="0" y="0"/>
                </a:moveTo>
                <a:lnTo>
                  <a:pt x="1456545" y="0"/>
                </a:lnTo>
                <a:lnTo>
                  <a:pt x="1457766" y="7999"/>
                </a:lnTo>
                <a:cubicBezTo>
                  <a:pt x="1462007" y="49755"/>
                  <a:pt x="1464179" y="92121"/>
                  <a:pt x="1464179" y="134995"/>
                </a:cubicBezTo>
                <a:cubicBezTo>
                  <a:pt x="1464179" y="820978"/>
                  <a:pt x="908079" y="1377078"/>
                  <a:pt x="222096" y="1377078"/>
                </a:cubicBezTo>
                <a:cubicBezTo>
                  <a:pt x="179222" y="1377078"/>
                  <a:pt x="136856" y="1374906"/>
                  <a:pt x="95100" y="1370665"/>
                </a:cubicBezTo>
                <a:lnTo>
                  <a:pt x="0" y="1356151"/>
                </a:lnTo>
                <a:close/>
              </a:path>
            </a:pathLst>
          </a:custGeom>
          <a:gradFill>
            <a:gsLst>
              <a:gs pos="0">
                <a:schemeClr val="bg1">
                  <a:alpha val="31038"/>
                </a:schemeClr>
              </a:gs>
              <a:gs pos="99000">
                <a:schemeClr val="accent1">
                  <a:lumMod val="40000"/>
                  <a:lumOff val="60000"/>
                  <a:alpha val="18212"/>
                </a:schemeClr>
              </a:gs>
            </a:gsLst>
            <a:lin ang="6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978" y="0"/>
            <a:ext cx="1464179" cy="1377078"/>
          </a:xfrm>
          <a:custGeom>
            <a:avLst/>
            <a:gdLst>
              <a:gd name="connsiteX0" fmla="*/ 0 w 1464179"/>
              <a:gd name="connsiteY0" fmla="*/ 0 h 1377078"/>
              <a:gd name="connsiteX1" fmla="*/ 1456545 w 1464179"/>
              <a:gd name="connsiteY1" fmla="*/ 0 h 1377078"/>
              <a:gd name="connsiteX2" fmla="*/ 1457766 w 1464179"/>
              <a:gd name="connsiteY2" fmla="*/ 7999 h 1377078"/>
              <a:gd name="connsiteX3" fmla="*/ 1464179 w 1464179"/>
              <a:gd name="connsiteY3" fmla="*/ 134995 h 1377078"/>
              <a:gd name="connsiteX4" fmla="*/ 222096 w 1464179"/>
              <a:gd name="connsiteY4" fmla="*/ 1377078 h 1377078"/>
              <a:gd name="connsiteX5" fmla="*/ 95100 w 1464179"/>
              <a:gd name="connsiteY5" fmla="*/ 1370665 h 1377078"/>
              <a:gd name="connsiteX6" fmla="*/ 0 w 1464179"/>
              <a:gd name="connsiteY6" fmla="*/ 1356151 h 1377078"/>
            </a:gdLst>
            <a:ahLst/>
            <a:cxnLst/>
            <a:rect l="l" t="t" r="r" b="b"/>
            <a:pathLst>
              <a:path w="1464179" h="1377078">
                <a:moveTo>
                  <a:pt x="0" y="0"/>
                </a:moveTo>
                <a:lnTo>
                  <a:pt x="1456545" y="0"/>
                </a:lnTo>
                <a:lnTo>
                  <a:pt x="1457766" y="7999"/>
                </a:lnTo>
                <a:cubicBezTo>
                  <a:pt x="1462007" y="49755"/>
                  <a:pt x="1464179" y="92121"/>
                  <a:pt x="1464179" y="134995"/>
                </a:cubicBezTo>
                <a:cubicBezTo>
                  <a:pt x="1464179" y="820978"/>
                  <a:pt x="908079" y="1377078"/>
                  <a:pt x="222096" y="1377078"/>
                </a:cubicBezTo>
                <a:cubicBezTo>
                  <a:pt x="179222" y="1377078"/>
                  <a:pt x="136856" y="1374906"/>
                  <a:pt x="95100" y="1370665"/>
                </a:cubicBezTo>
                <a:lnTo>
                  <a:pt x="0" y="1356151"/>
                </a:lnTo>
                <a:close/>
              </a:path>
            </a:pathLst>
          </a:custGeom>
          <a:gradFill>
            <a:gsLst>
              <a:gs pos="0">
                <a:schemeClr val="bg1">
                  <a:alpha val="31038"/>
                </a:schemeClr>
              </a:gs>
              <a:gs pos="99000">
                <a:schemeClr val="accent1">
                  <a:lumMod val="40000"/>
                  <a:lumOff val="60000"/>
                  <a:alpha val="54000"/>
                </a:schemeClr>
              </a:gs>
            </a:gsLst>
            <a:lin ang="6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0" y="0"/>
            <a:ext cx="850336" cy="875004"/>
          </a:xfrm>
          <a:custGeom>
            <a:avLst/>
            <a:gdLst>
              <a:gd name="connsiteX0" fmla="*/ 0 w 850336"/>
              <a:gd name="connsiteY0" fmla="*/ 0 h 875004"/>
              <a:gd name="connsiteX1" fmla="*/ 836879 w 850336"/>
              <a:gd name="connsiteY1" fmla="*/ 0 h 875004"/>
              <a:gd name="connsiteX2" fmla="*/ 846534 w 850336"/>
              <a:gd name="connsiteY2" fmla="*/ 63260 h 875004"/>
              <a:gd name="connsiteX3" fmla="*/ 850336 w 850336"/>
              <a:gd name="connsiteY3" fmla="*/ 138557 h 875004"/>
              <a:gd name="connsiteX4" fmla="*/ 113889 w 850336"/>
              <a:gd name="connsiteY4" fmla="*/ 875004 h 875004"/>
              <a:gd name="connsiteX5" fmla="*/ 0 w 850336"/>
              <a:gd name="connsiteY5" fmla="*/ 863523 h 875004"/>
            </a:gdLst>
            <a:ahLst/>
            <a:cxnLst/>
            <a:rect l="l" t="t" r="r" b="b"/>
            <a:pathLst>
              <a:path w="850336" h="875004">
                <a:moveTo>
                  <a:pt x="0" y="0"/>
                </a:moveTo>
                <a:lnTo>
                  <a:pt x="836879" y="0"/>
                </a:lnTo>
                <a:lnTo>
                  <a:pt x="846534" y="63260"/>
                </a:lnTo>
                <a:cubicBezTo>
                  <a:pt x="849048" y="88017"/>
                  <a:pt x="850336" y="113137"/>
                  <a:pt x="850336" y="138557"/>
                </a:cubicBezTo>
                <a:cubicBezTo>
                  <a:pt x="850336" y="545285"/>
                  <a:pt x="520617" y="875004"/>
                  <a:pt x="113889" y="875004"/>
                </a:cubicBezTo>
                <a:lnTo>
                  <a:pt x="0" y="863523"/>
                </a:ln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5400000">
            <a:off x="5683730" y="377500"/>
            <a:ext cx="662598" cy="1149145"/>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9" name="标题 1"/>
          <p:cNvSpPr txBox="1"/>
          <p:nvPr/>
        </p:nvSpPr>
        <p:spPr>
          <a:xfrm rot="5400000">
            <a:off x="519036" y="5654590"/>
            <a:ext cx="662598" cy="1149145"/>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10" name="标题 1"/>
          <p:cNvSpPr txBox="1"/>
          <p:nvPr/>
        </p:nvSpPr>
        <p:spPr>
          <a:xfrm>
            <a:off x="6480452" y="0"/>
            <a:ext cx="5045714" cy="6858000"/>
          </a:xfrm>
          <a:custGeom>
            <a:avLst/>
            <a:gdLst>
              <a:gd name="connsiteX0" fmla="*/ 1390696 w 5045714"/>
              <a:gd name="connsiteY0" fmla="*/ 0 h 6858000"/>
              <a:gd name="connsiteX1" fmla="*/ 5045714 w 5045714"/>
              <a:gd name="connsiteY1" fmla="*/ 0 h 6858000"/>
              <a:gd name="connsiteX2" fmla="*/ 5045714 w 5045714"/>
              <a:gd name="connsiteY2" fmla="*/ 6858000 h 6858000"/>
              <a:gd name="connsiteX3" fmla="*/ 1472186 w 5045714"/>
              <a:gd name="connsiteY3" fmla="*/ 6858000 h 6858000"/>
              <a:gd name="connsiteX4" fmla="*/ 1413849 w 5045714"/>
              <a:gd name="connsiteY4" fmla="*/ 6802380 h 6858000"/>
              <a:gd name="connsiteX5" fmla="*/ 0 w 5045714"/>
              <a:gd name="connsiteY5" fmla="*/ 3389048 h 6858000"/>
              <a:gd name="connsiteX6" fmla="*/ 1254014 w 5045714"/>
              <a:gd name="connsiteY6" fmla="*/ 143361 h 6858000"/>
            </a:gdLst>
            <a:ahLst/>
            <a:cxnLst/>
            <a:rect l="l" t="t" r="r" b="b"/>
            <a:pathLst>
              <a:path w="5045714" h="6858000">
                <a:moveTo>
                  <a:pt x="1390696" y="0"/>
                </a:moveTo>
                <a:lnTo>
                  <a:pt x="5045714" y="0"/>
                </a:lnTo>
                <a:lnTo>
                  <a:pt x="5045714"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alpha val="12229"/>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906404" y="0"/>
            <a:ext cx="5179271" cy="6858000"/>
          </a:xfrm>
          <a:custGeom>
            <a:avLst/>
            <a:gdLst>
              <a:gd name="connsiteX0" fmla="*/ 1390696 w 5045714"/>
              <a:gd name="connsiteY0" fmla="*/ 0 h 6858000"/>
              <a:gd name="connsiteX1" fmla="*/ 5045714 w 5045714"/>
              <a:gd name="connsiteY1" fmla="*/ 0 h 6858000"/>
              <a:gd name="connsiteX2" fmla="*/ 5045714 w 5045714"/>
              <a:gd name="connsiteY2" fmla="*/ 6858000 h 6858000"/>
              <a:gd name="connsiteX3" fmla="*/ 1472186 w 5045714"/>
              <a:gd name="connsiteY3" fmla="*/ 6858000 h 6858000"/>
              <a:gd name="connsiteX4" fmla="*/ 1413849 w 5045714"/>
              <a:gd name="connsiteY4" fmla="*/ 6802380 h 6858000"/>
              <a:gd name="connsiteX5" fmla="*/ 0 w 5045714"/>
              <a:gd name="connsiteY5" fmla="*/ 3389048 h 6858000"/>
              <a:gd name="connsiteX6" fmla="*/ 1254014 w 5045714"/>
              <a:gd name="connsiteY6" fmla="*/ 143361 h 6858000"/>
            </a:gdLst>
            <a:ahLst/>
            <a:cxnLst/>
            <a:rect l="l" t="t" r="r" b="b"/>
            <a:pathLst>
              <a:path w="5045714" h="6858000">
                <a:moveTo>
                  <a:pt x="1390696" y="0"/>
                </a:moveTo>
                <a:lnTo>
                  <a:pt x="5045714" y="0"/>
                </a:lnTo>
                <a:lnTo>
                  <a:pt x="5045714"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alpha val="83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7415702" y="0"/>
            <a:ext cx="4566040" cy="6858000"/>
          </a:xfrm>
          <a:custGeom>
            <a:avLst/>
            <a:gdLst>
              <a:gd name="connsiteX0" fmla="*/ 1390696 w 4566040"/>
              <a:gd name="connsiteY0" fmla="*/ 0 h 6858000"/>
              <a:gd name="connsiteX1" fmla="*/ 4566040 w 4566040"/>
              <a:gd name="connsiteY1" fmla="*/ 0 h 6858000"/>
              <a:gd name="connsiteX2" fmla="*/ 4566040 w 4566040"/>
              <a:gd name="connsiteY2" fmla="*/ 6858000 h 6858000"/>
              <a:gd name="connsiteX3" fmla="*/ 1472186 w 4566040"/>
              <a:gd name="connsiteY3" fmla="*/ 6858000 h 6858000"/>
              <a:gd name="connsiteX4" fmla="*/ 1413849 w 4566040"/>
              <a:gd name="connsiteY4" fmla="*/ 6802380 h 6858000"/>
              <a:gd name="connsiteX5" fmla="*/ 0 w 4566040"/>
              <a:gd name="connsiteY5" fmla="*/ 3389048 h 6858000"/>
              <a:gd name="connsiteX6" fmla="*/ 1254014 w 4566040"/>
              <a:gd name="connsiteY6" fmla="*/ 143361 h 6858000"/>
            </a:gdLst>
            <a:ahLst/>
            <a:cxnLst/>
            <a:rect l="l" t="t" r="r" b="b"/>
            <a:pathLst>
              <a:path w="4566040" h="6858000">
                <a:moveTo>
                  <a:pt x="1390696" y="0"/>
                </a:moveTo>
                <a:lnTo>
                  <a:pt x="4566040" y="0"/>
                </a:lnTo>
                <a:lnTo>
                  <a:pt x="4566040"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lumMod val="60000"/>
              <a:lumOff val="40000"/>
              <a:alpha val="55809"/>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13" name="图片 12"/>
          <p:cNvPicPr>
            <a:picLocks noChangeAspect="1"/>
          </p:cNvPicPr>
          <p:nvPr/>
        </p:nvPicPr>
        <p:blipFill>
          <a:blip r:embed="rId2">
            <a:alphaModFix amt="100000"/>
          </a:blip>
          <a:srcRect/>
          <a:stretch>
            <a:fillRect/>
          </a:stretch>
        </p:blipFill>
        <p:spPr>
          <a:xfrm>
            <a:off x="7810501" y="-6418"/>
            <a:ext cx="4381500" cy="6870836"/>
          </a:xfrm>
          <a:custGeom>
            <a:avLst/>
            <a:gdLst>
              <a:gd name="connsiteX0" fmla="*/ 1345447 w 3981033"/>
              <a:gd name="connsiteY0" fmla="*/ 0 h 6242845"/>
              <a:gd name="connsiteX1" fmla="*/ 3981033 w 3981033"/>
              <a:gd name="connsiteY1" fmla="*/ 0 h 6242845"/>
              <a:gd name="connsiteX2" fmla="*/ 3981033 w 3981033"/>
              <a:gd name="connsiteY2" fmla="*/ 6242845 h 6242845"/>
              <a:gd name="connsiteX3" fmla="*/ 1264376 w 3981033"/>
              <a:gd name="connsiteY3" fmla="*/ 6242845 h 6242845"/>
              <a:gd name="connsiteX4" fmla="*/ 1219890 w 3981033"/>
              <a:gd name="connsiteY4" fmla="*/ 6197983 h 6242845"/>
              <a:gd name="connsiteX5" fmla="*/ 0 w 3981033"/>
              <a:gd name="connsiteY5" fmla="*/ 3162300 h 6242845"/>
              <a:gd name="connsiteX6" fmla="*/ 1219890 w 3981033"/>
              <a:gd name="connsiteY6" fmla="*/ 126617 h 6242845"/>
            </a:gdLst>
            <a:ahLst/>
            <a:cxnLst/>
            <a:rect l="l" t="t" r="r" b="b"/>
            <a:pathLst>
              <a:path w="3981033" h="6242845">
                <a:moveTo>
                  <a:pt x="1345447" y="0"/>
                </a:moveTo>
                <a:lnTo>
                  <a:pt x="3981033" y="0"/>
                </a:lnTo>
                <a:lnTo>
                  <a:pt x="3981033" y="6242845"/>
                </a:lnTo>
                <a:lnTo>
                  <a:pt x="1264376" y="6242845"/>
                </a:lnTo>
                <a:lnTo>
                  <a:pt x="1219890" y="6197983"/>
                </a:lnTo>
                <a:cubicBezTo>
                  <a:pt x="461952" y="5396204"/>
                  <a:pt x="0" y="4331120"/>
                  <a:pt x="0" y="3162300"/>
                </a:cubicBezTo>
                <a:cubicBezTo>
                  <a:pt x="0" y="1993480"/>
                  <a:pt x="461952" y="928396"/>
                  <a:pt x="1219890" y="126617"/>
                </a:cubicBezTo>
                <a:close/>
              </a:path>
            </a:pathLst>
          </a:custGeom>
          <a:noFill/>
          <a:ln>
            <a:noFill/>
          </a:ln>
        </p:spPr>
      </p:pic>
      <p:sp>
        <p:nvSpPr>
          <p:cNvPr id="14" name="标题 1"/>
          <p:cNvSpPr txBox="1"/>
          <p:nvPr/>
        </p:nvSpPr>
        <p:spPr>
          <a:xfrm>
            <a:off x="10997359" y="1097920"/>
            <a:ext cx="1212929" cy="4647866"/>
          </a:xfrm>
          <a:custGeom>
            <a:avLst/>
            <a:gdLst>
              <a:gd name="connsiteX0" fmla="*/ 1614031 w 1614031"/>
              <a:gd name="connsiteY0" fmla="*/ 0 h 6184864"/>
              <a:gd name="connsiteX1" fmla="*/ 1614031 w 1614031"/>
              <a:gd name="connsiteY1" fmla="*/ 6184864 h 6184864"/>
              <a:gd name="connsiteX2" fmla="*/ 1373589 w 1614031"/>
              <a:gd name="connsiteY2" fmla="*/ 6005065 h 6184864"/>
              <a:gd name="connsiteX3" fmla="*/ 0 w 1614031"/>
              <a:gd name="connsiteY3" fmla="*/ 3092432 h 6184864"/>
              <a:gd name="connsiteX4" fmla="*/ 1373589 w 1614031"/>
              <a:gd name="connsiteY4" fmla="*/ 179800 h 6184864"/>
            </a:gdLst>
            <a:ahLst/>
            <a:cxnLst/>
            <a:rect l="l" t="t" r="r" b="b"/>
            <a:pathLst>
              <a:path w="1614031" h="6184864">
                <a:moveTo>
                  <a:pt x="1614031" y="0"/>
                </a:moveTo>
                <a:lnTo>
                  <a:pt x="1614031" y="6184864"/>
                </a:lnTo>
                <a:lnTo>
                  <a:pt x="1373589" y="6005065"/>
                </a:lnTo>
                <a:cubicBezTo>
                  <a:pt x="534704" y="5312755"/>
                  <a:pt x="0" y="4265037"/>
                  <a:pt x="0" y="3092432"/>
                </a:cubicBezTo>
                <a:cubicBezTo>
                  <a:pt x="0" y="1919827"/>
                  <a:pt x="534704" y="872109"/>
                  <a:pt x="1373589" y="179800"/>
                </a:cubicBez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flipH="1">
            <a:off x="7037927" y="3090118"/>
            <a:ext cx="2048765" cy="692055"/>
          </a:xfrm>
          <a:custGeom>
            <a:avLst/>
            <a:gdLst>
              <a:gd name="connsiteX0" fmla="*/ 985324 w 1954210"/>
              <a:gd name="connsiteY0" fmla="*/ 0 h 1147870"/>
              <a:gd name="connsiteX1" fmla="*/ 1280281 w 1954210"/>
              <a:gd name="connsiteY1" fmla="*/ 0 h 1147870"/>
              <a:gd name="connsiteX2" fmla="*/ 1462005 w 1954210"/>
              <a:gd name="connsiteY2" fmla="*/ 574392 h 1147870"/>
              <a:gd name="connsiteX3" fmla="*/ 1280281 w 1954210"/>
              <a:gd name="connsiteY3" fmla="*/ 1147870 h 1147870"/>
              <a:gd name="connsiteX4" fmla="*/ 985324 w 1954210"/>
              <a:gd name="connsiteY4" fmla="*/ 1147870 h 1147870"/>
              <a:gd name="connsiteX5" fmla="*/ 1167960 w 1954210"/>
              <a:gd name="connsiteY5" fmla="*/ 574392 h 1147870"/>
              <a:gd name="connsiteX6" fmla="*/ 0 w 1954210"/>
              <a:gd name="connsiteY6" fmla="*/ 0 h 1147870"/>
              <a:gd name="connsiteX7" fmla="*/ 294045 w 1954210"/>
              <a:gd name="connsiteY7" fmla="*/ 0 h 1147870"/>
              <a:gd name="connsiteX8" fmla="*/ 475768 w 1954210"/>
              <a:gd name="connsiteY8" fmla="*/ 574392 h 1147870"/>
              <a:gd name="connsiteX9" fmla="*/ 294045 w 1954210"/>
              <a:gd name="connsiteY9" fmla="*/ 1147870 h 1147870"/>
              <a:gd name="connsiteX10" fmla="*/ 0 w 1954210"/>
              <a:gd name="connsiteY10" fmla="*/ 1147870 h 1147870"/>
              <a:gd name="connsiteX11" fmla="*/ 181724 w 1954210"/>
              <a:gd name="connsiteY11" fmla="*/ 574392 h 1147870"/>
              <a:gd name="connsiteX12" fmla="*/ 493118 w 1954210"/>
              <a:gd name="connsiteY12" fmla="*/ 0 h 1147870"/>
              <a:gd name="connsiteX13" fmla="*/ 787163 w 1954210"/>
              <a:gd name="connsiteY13" fmla="*/ 0 h 1147870"/>
              <a:gd name="connsiteX14" fmla="*/ 968886 w 1954210"/>
              <a:gd name="connsiteY14" fmla="*/ 574392 h 1147870"/>
              <a:gd name="connsiteX15" fmla="*/ 787163 w 1954210"/>
              <a:gd name="connsiteY15" fmla="*/ 1147870 h 1147870"/>
              <a:gd name="connsiteX16" fmla="*/ 493118 w 1954210"/>
              <a:gd name="connsiteY16" fmla="*/ 1147870 h 1147870"/>
              <a:gd name="connsiteX17" fmla="*/ 674842 w 1954210"/>
              <a:gd name="connsiteY17" fmla="*/ 574392 h 1147870"/>
              <a:gd name="connsiteX18" fmla="*/ 1478442 w 1954210"/>
              <a:gd name="connsiteY18" fmla="*/ 0 h 1147870"/>
              <a:gd name="connsiteX19" fmla="*/ 1772486 w 1954210"/>
              <a:gd name="connsiteY19" fmla="*/ 0 h 1147870"/>
              <a:gd name="connsiteX20" fmla="*/ 1954210 w 1954210"/>
              <a:gd name="connsiteY20" fmla="*/ 574392 h 1147870"/>
              <a:gd name="connsiteX21" fmla="*/ 1772486 w 1954210"/>
              <a:gd name="connsiteY21" fmla="*/ 1147870 h 1147870"/>
              <a:gd name="connsiteX22" fmla="*/ 1478442 w 1954210"/>
              <a:gd name="connsiteY22" fmla="*/ 1147870 h 1147870"/>
              <a:gd name="connsiteX23" fmla="*/ 1660166 w 1954210"/>
              <a:gd name="connsiteY23" fmla="*/ 574392 h 1147870"/>
            </a:gdLst>
            <a:ahLst/>
            <a:cxnLst/>
            <a:rect l="l" t="t" r="r" b="b"/>
            <a:pathLst>
              <a:path w="1954210" h="1147870">
                <a:moveTo>
                  <a:pt x="985324" y="0"/>
                </a:moveTo>
                <a:lnTo>
                  <a:pt x="1280281" y="0"/>
                </a:lnTo>
                <a:lnTo>
                  <a:pt x="1462005" y="574392"/>
                </a:lnTo>
                <a:lnTo>
                  <a:pt x="1280281" y="1147870"/>
                </a:lnTo>
                <a:lnTo>
                  <a:pt x="985324" y="1147870"/>
                </a:lnTo>
                <a:lnTo>
                  <a:pt x="1167960" y="574392"/>
                </a:lnTo>
                <a:close/>
                <a:moveTo>
                  <a:pt x="0" y="0"/>
                </a:moveTo>
                <a:lnTo>
                  <a:pt x="294045" y="0"/>
                </a:lnTo>
                <a:lnTo>
                  <a:pt x="475768" y="574392"/>
                </a:lnTo>
                <a:lnTo>
                  <a:pt x="294045" y="1147870"/>
                </a:lnTo>
                <a:lnTo>
                  <a:pt x="0" y="1147870"/>
                </a:lnTo>
                <a:lnTo>
                  <a:pt x="181724" y="574392"/>
                </a:lnTo>
                <a:close/>
                <a:moveTo>
                  <a:pt x="493118" y="0"/>
                </a:moveTo>
                <a:lnTo>
                  <a:pt x="787163" y="0"/>
                </a:lnTo>
                <a:lnTo>
                  <a:pt x="968886" y="574392"/>
                </a:lnTo>
                <a:lnTo>
                  <a:pt x="787163" y="1147870"/>
                </a:lnTo>
                <a:lnTo>
                  <a:pt x="493118" y="1147870"/>
                </a:lnTo>
                <a:lnTo>
                  <a:pt x="674842" y="574392"/>
                </a:lnTo>
                <a:close/>
                <a:moveTo>
                  <a:pt x="1478442" y="0"/>
                </a:moveTo>
                <a:lnTo>
                  <a:pt x="1772486" y="0"/>
                </a:lnTo>
                <a:lnTo>
                  <a:pt x="1954210" y="574392"/>
                </a:lnTo>
                <a:lnTo>
                  <a:pt x="1772486" y="1147870"/>
                </a:lnTo>
                <a:lnTo>
                  <a:pt x="1478442" y="1147870"/>
                </a:lnTo>
                <a:lnTo>
                  <a:pt x="1660166" y="574392"/>
                </a:lnTo>
                <a:close/>
              </a:path>
            </a:pathLst>
          </a:custGeom>
          <a:gradFill>
            <a:gsLst>
              <a:gs pos="0">
                <a:schemeClr val="accent1">
                  <a:alpha val="0"/>
                </a:schemeClr>
              </a:gs>
              <a:gs pos="100000">
                <a:schemeClr val="bg1"/>
              </a:gs>
            </a:gsLst>
            <a:lin ang="0" scaled="0"/>
          </a:gradFill>
          <a:ln w="9128" cap="flat">
            <a:no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flipH="1">
            <a:off x="11148084" y="3245265"/>
            <a:ext cx="1045542" cy="353175"/>
          </a:xfrm>
          <a:custGeom>
            <a:avLst/>
            <a:gdLst>
              <a:gd name="connsiteX0" fmla="*/ 985324 w 1954210"/>
              <a:gd name="connsiteY0" fmla="*/ 0 h 1147870"/>
              <a:gd name="connsiteX1" fmla="*/ 1280281 w 1954210"/>
              <a:gd name="connsiteY1" fmla="*/ 0 h 1147870"/>
              <a:gd name="connsiteX2" fmla="*/ 1462005 w 1954210"/>
              <a:gd name="connsiteY2" fmla="*/ 574392 h 1147870"/>
              <a:gd name="connsiteX3" fmla="*/ 1280281 w 1954210"/>
              <a:gd name="connsiteY3" fmla="*/ 1147870 h 1147870"/>
              <a:gd name="connsiteX4" fmla="*/ 985324 w 1954210"/>
              <a:gd name="connsiteY4" fmla="*/ 1147870 h 1147870"/>
              <a:gd name="connsiteX5" fmla="*/ 1167960 w 1954210"/>
              <a:gd name="connsiteY5" fmla="*/ 574392 h 1147870"/>
              <a:gd name="connsiteX6" fmla="*/ 0 w 1954210"/>
              <a:gd name="connsiteY6" fmla="*/ 0 h 1147870"/>
              <a:gd name="connsiteX7" fmla="*/ 294045 w 1954210"/>
              <a:gd name="connsiteY7" fmla="*/ 0 h 1147870"/>
              <a:gd name="connsiteX8" fmla="*/ 475768 w 1954210"/>
              <a:gd name="connsiteY8" fmla="*/ 574392 h 1147870"/>
              <a:gd name="connsiteX9" fmla="*/ 294045 w 1954210"/>
              <a:gd name="connsiteY9" fmla="*/ 1147870 h 1147870"/>
              <a:gd name="connsiteX10" fmla="*/ 0 w 1954210"/>
              <a:gd name="connsiteY10" fmla="*/ 1147870 h 1147870"/>
              <a:gd name="connsiteX11" fmla="*/ 181724 w 1954210"/>
              <a:gd name="connsiteY11" fmla="*/ 574392 h 1147870"/>
              <a:gd name="connsiteX12" fmla="*/ 493118 w 1954210"/>
              <a:gd name="connsiteY12" fmla="*/ 0 h 1147870"/>
              <a:gd name="connsiteX13" fmla="*/ 787163 w 1954210"/>
              <a:gd name="connsiteY13" fmla="*/ 0 h 1147870"/>
              <a:gd name="connsiteX14" fmla="*/ 968886 w 1954210"/>
              <a:gd name="connsiteY14" fmla="*/ 574392 h 1147870"/>
              <a:gd name="connsiteX15" fmla="*/ 787163 w 1954210"/>
              <a:gd name="connsiteY15" fmla="*/ 1147870 h 1147870"/>
              <a:gd name="connsiteX16" fmla="*/ 493118 w 1954210"/>
              <a:gd name="connsiteY16" fmla="*/ 1147870 h 1147870"/>
              <a:gd name="connsiteX17" fmla="*/ 674842 w 1954210"/>
              <a:gd name="connsiteY17" fmla="*/ 574392 h 1147870"/>
              <a:gd name="connsiteX18" fmla="*/ 1478442 w 1954210"/>
              <a:gd name="connsiteY18" fmla="*/ 0 h 1147870"/>
              <a:gd name="connsiteX19" fmla="*/ 1772486 w 1954210"/>
              <a:gd name="connsiteY19" fmla="*/ 0 h 1147870"/>
              <a:gd name="connsiteX20" fmla="*/ 1954210 w 1954210"/>
              <a:gd name="connsiteY20" fmla="*/ 574392 h 1147870"/>
              <a:gd name="connsiteX21" fmla="*/ 1772486 w 1954210"/>
              <a:gd name="connsiteY21" fmla="*/ 1147870 h 1147870"/>
              <a:gd name="connsiteX22" fmla="*/ 1478442 w 1954210"/>
              <a:gd name="connsiteY22" fmla="*/ 1147870 h 1147870"/>
              <a:gd name="connsiteX23" fmla="*/ 1660166 w 1954210"/>
              <a:gd name="connsiteY23" fmla="*/ 574392 h 1147870"/>
            </a:gdLst>
            <a:ahLst/>
            <a:cxnLst/>
            <a:rect l="l" t="t" r="r" b="b"/>
            <a:pathLst>
              <a:path w="1954210" h="1147870">
                <a:moveTo>
                  <a:pt x="985324" y="0"/>
                </a:moveTo>
                <a:lnTo>
                  <a:pt x="1280281" y="0"/>
                </a:lnTo>
                <a:lnTo>
                  <a:pt x="1462005" y="574392"/>
                </a:lnTo>
                <a:lnTo>
                  <a:pt x="1280281" y="1147870"/>
                </a:lnTo>
                <a:lnTo>
                  <a:pt x="985324" y="1147870"/>
                </a:lnTo>
                <a:lnTo>
                  <a:pt x="1167960" y="574392"/>
                </a:lnTo>
                <a:close/>
                <a:moveTo>
                  <a:pt x="0" y="0"/>
                </a:moveTo>
                <a:lnTo>
                  <a:pt x="294045" y="0"/>
                </a:lnTo>
                <a:lnTo>
                  <a:pt x="475768" y="574392"/>
                </a:lnTo>
                <a:lnTo>
                  <a:pt x="294045" y="1147870"/>
                </a:lnTo>
                <a:lnTo>
                  <a:pt x="0" y="1147870"/>
                </a:lnTo>
                <a:lnTo>
                  <a:pt x="181724" y="574392"/>
                </a:lnTo>
                <a:close/>
                <a:moveTo>
                  <a:pt x="493118" y="0"/>
                </a:moveTo>
                <a:lnTo>
                  <a:pt x="787163" y="0"/>
                </a:lnTo>
                <a:lnTo>
                  <a:pt x="968886" y="574392"/>
                </a:lnTo>
                <a:lnTo>
                  <a:pt x="787163" y="1147870"/>
                </a:lnTo>
                <a:lnTo>
                  <a:pt x="493118" y="1147870"/>
                </a:lnTo>
                <a:lnTo>
                  <a:pt x="674842" y="574392"/>
                </a:lnTo>
                <a:close/>
                <a:moveTo>
                  <a:pt x="1478442" y="0"/>
                </a:moveTo>
                <a:lnTo>
                  <a:pt x="1772486" y="0"/>
                </a:lnTo>
                <a:lnTo>
                  <a:pt x="1954210" y="574392"/>
                </a:lnTo>
                <a:lnTo>
                  <a:pt x="1772486" y="1147870"/>
                </a:lnTo>
                <a:lnTo>
                  <a:pt x="1478442" y="1147870"/>
                </a:lnTo>
                <a:lnTo>
                  <a:pt x="1660166" y="574392"/>
                </a:lnTo>
                <a:close/>
              </a:path>
            </a:pathLst>
          </a:custGeom>
          <a:gradFill>
            <a:gsLst>
              <a:gs pos="0">
                <a:schemeClr val="accent1">
                  <a:alpha val="0"/>
                </a:schemeClr>
              </a:gs>
              <a:gs pos="100000">
                <a:schemeClr val="bg1"/>
              </a:gs>
            </a:gsLst>
            <a:lin ang="0" scaled="0"/>
          </a:gradFill>
          <a:ln w="9128"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801360" y="3494436"/>
            <a:ext cx="5297180" cy="2093563"/>
          </a:xfrm>
          <a:prstGeom prst="rect">
            <a:avLst/>
          </a:prstGeom>
          <a:noFill/>
          <a:ln>
            <a:noFill/>
          </a:ln>
        </p:spPr>
        <p:txBody>
          <a:bodyPr vert="horz" wrap="square" lIns="91440" tIns="45720" rIns="91440" bIns="45720" rtlCol="0" anchor="t"/>
          <a:lstStyle/>
          <a:p>
            <a:pPr algn="l">
              <a:lnSpc>
                <a:spcPct val="130000"/>
              </a:lnSpc>
            </a:pPr>
            <a:r>
              <a:rPr kumimoji="1" lang="en-US" altLang="zh-CN" sz="40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开场致辞</a:t>
            </a:r>
            <a:endParaRPr kumimoji="1" lang="zh-CN" altLang="en-US"/>
          </a:p>
        </p:txBody>
      </p:sp>
      <p:sp>
        <p:nvSpPr>
          <p:cNvPr id="18" name="标题 1"/>
          <p:cNvSpPr txBox="1"/>
          <p:nvPr/>
        </p:nvSpPr>
        <p:spPr>
          <a:xfrm>
            <a:off x="1112042" y="589281"/>
            <a:ext cx="3033238" cy="2793246"/>
          </a:xfrm>
          <a:prstGeom prst="rect">
            <a:avLst/>
          </a:prstGeom>
          <a:noFill/>
          <a:ln cap="sq">
            <a:noFill/>
          </a:ln>
          <a:effectLst>
            <a:outerShdw blurRad="457200" dist="127000" dir="5400000" sx="90000" sy="90000" rotWithShape="0">
              <a:srgbClr val="4E82EA">
                <a:alpha val="60000"/>
              </a:srgbClr>
            </a:outerShdw>
          </a:effectLst>
        </p:spPr>
        <p:txBody>
          <a:bodyPr vert="horz" wrap="square" lIns="0" tIns="0" rIns="0" bIns="0" rtlCol="0" anchor="b"/>
          <a:lstStyle/>
          <a:p>
            <a:pPr algn="l">
              <a:lnSpc>
                <a:spcPct val="110000"/>
              </a:lnSpc>
            </a:pPr>
            <a:r>
              <a:rPr kumimoji="1" lang="en-US" altLang="zh-CN" sz="11000">
                <a:ln w="12700">
                  <a:noFill/>
                </a:ln>
                <a:solidFill>
                  <a:srgbClr val="0F6FC6">
                    <a:alpha val="100000"/>
                  </a:srgbClr>
                </a:solidFill>
                <a:latin typeface="Source Han Sans CN Bold Bold" panose="020B0800000000000000"/>
                <a:ea typeface="Source Han Sans CN Bold Bold" panose="020B0800000000000000"/>
                <a:cs typeface="Source Han Sans CN Bold Bold" panose="020B0800000000000000"/>
              </a:rPr>
              <a:t>01</a:t>
            </a:r>
            <a:endParaRPr kumimoji="1" lang="zh-CN" altLang="en-US"/>
          </a:p>
        </p:txBody>
      </p:sp>
      <p:sp>
        <p:nvSpPr>
          <p:cNvPr id="21" name="标题 1"/>
          <p:cNvSpPr txBox="1"/>
          <p:nvPr/>
        </p:nvSpPr>
        <p:spPr>
          <a:xfrm>
            <a:off x="2957310" y="1990008"/>
            <a:ext cx="457402" cy="366121"/>
          </a:xfrm>
          <a:custGeom>
            <a:avLst/>
            <a:gdLst/>
            <a:ahLst/>
            <a:cxnLst/>
            <a:rect l="l" t="t" r="r" b="b"/>
            <a:pathLst>
              <a:path w="671826" h="537753">
                <a:moveTo>
                  <a:pt x="364331" y="0"/>
                </a:moveTo>
                <a:lnTo>
                  <a:pt x="671826" y="0"/>
                </a:lnTo>
                <a:lnTo>
                  <a:pt x="671826" y="244831"/>
                </a:lnTo>
                <a:cubicBezTo>
                  <a:pt x="668912" y="426510"/>
                  <a:pt x="566413" y="524151"/>
                  <a:pt x="364331" y="537753"/>
                </a:cubicBezTo>
                <a:lnTo>
                  <a:pt x="364331" y="409508"/>
                </a:lnTo>
                <a:cubicBezTo>
                  <a:pt x="410965" y="404651"/>
                  <a:pt x="446912" y="391535"/>
                  <a:pt x="472173" y="370161"/>
                </a:cubicBezTo>
                <a:cubicBezTo>
                  <a:pt x="494518" y="346843"/>
                  <a:pt x="505691" y="318183"/>
                  <a:pt x="505691" y="284178"/>
                </a:cubicBezTo>
                <a:lnTo>
                  <a:pt x="364331" y="284178"/>
                </a:lnTo>
                <a:close/>
                <a:moveTo>
                  <a:pt x="0" y="0"/>
                </a:moveTo>
                <a:lnTo>
                  <a:pt x="307495" y="0"/>
                </a:lnTo>
                <a:lnTo>
                  <a:pt x="307495" y="244831"/>
                </a:lnTo>
                <a:cubicBezTo>
                  <a:pt x="304580" y="426510"/>
                  <a:pt x="202082" y="524151"/>
                  <a:pt x="0" y="537753"/>
                </a:cubicBezTo>
                <a:lnTo>
                  <a:pt x="0" y="409508"/>
                </a:lnTo>
                <a:cubicBezTo>
                  <a:pt x="46634" y="404651"/>
                  <a:pt x="82581" y="391535"/>
                  <a:pt x="107842" y="370161"/>
                </a:cubicBezTo>
                <a:cubicBezTo>
                  <a:pt x="130187" y="346843"/>
                  <a:pt x="141360" y="318183"/>
                  <a:pt x="141360" y="284178"/>
                </a:cubicBezTo>
                <a:lnTo>
                  <a:pt x="0" y="284178"/>
                </a:lnTo>
                <a:close/>
              </a:path>
            </a:pathLst>
          </a:custGeom>
          <a:noFill/>
          <a:ln w="22225" cap="sq">
            <a:solidFill>
              <a:schemeClr val="accent1"/>
            </a:solidFill>
          </a:ln>
          <a:effectLst/>
        </p:spPr>
        <p:txBody>
          <a:bodyPr vert="horz" wrap="square" lIns="91440" tIns="45720" rIns="91440" bIns="45720" rtlCol="0" anchor="t"/>
          <a:lstStyle/>
          <a:p>
            <a:pPr algn="r">
              <a:lnSpc>
                <a:spcPct val="100000"/>
              </a:lnSpc>
            </a:pPr>
            <a:endParaRPr kumimoji="1" lang="zh-CN" altLang="en-US"/>
          </a:p>
        </p:txBody>
      </p:sp>
      <p:pic>
        <p:nvPicPr>
          <p:cNvPr id="28" name="图片 27" descr="奇迹盟会最新logo"/>
          <p:cNvPicPr>
            <a:picLocks noChangeAspect="1"/>
          </p:cNvPicPr>
          <p:nvPr/>
        </p:nvPicPr>
        <p:blipFill>
          <a:blip r:embed="rId3"/>
          <a:stretch>
            <a:fillRect/>
          </a:stretch>
        </p:blipFill>
        <p:spPr>
          <a:xfrm>
            <a:off x="617855" y="253365"/>
            <a:ext cx="3413125" cy="116395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6576" y="0"/>
            <a:ext cx="12228576" cy="6858000"/>
          </a:xfrm>
          <a:prstGeom prst="rect">
            <a:avLst/>
          </a:prstGeom>
          <a:solidFill>
            <a:schemeClr val="bg1">
              <a:lumMod val="95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8161" y="0"/>
            <a:ext cx="12228576" cy="6858000"/>
          </a:xfrm>
          <a:prstGeom prst="rect">
            <a:avLst/>
          </a:prstGeom>
          <a:gradFill>
            <a:gsLst>
              <a:gs pos="0">
                <a:schemeClr val="bg1"/>
              </a:gs>
              <a:gs pos="99000">
                <a:schemeClr val="accent1">
                  <a:lumMod val="20000"/>
                  <a:lumOff val="80000"/>
                </a:schemeClr>
              </a:gs>
            </a:gsLst>
            <a:lin ang="6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4678790" y="1250440"/>
            <a:ext cx="93443" cy="4803288"/>
          </a:xfrm>
          <a:prstGeom prst="roundRect">
            <a:avLst>
              <a:gd name="adj" fmla="val 50000"/>
            </a:avLst>
          </a:prstGeom>
          <a:solidFill>
            <a:schemeClr val="bg1">
              <a:lumMod val="9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5400000">
            <a:off x="7346206" y="-845289"/>
            <a:ext cx="105735" cy="5440570"/>
          </a:xfrm>
          <a:prstGeom prst="round2SameRect">
            <a:avLst>
              <a:gd name="adj1" fmla="val 50000"/>
              <a:gd name="adj2" fmla="val 0"/>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4935220" y="2049780"/>
            <a:ext cx="4789805" cy="3642360"/>
          </a:xfrm>
          <a:prstGeom prst="rect">
            <a:avLst/>
          </a:prstGeom>
          <a:noFill/>
          <a:ln>
            <a:noFill/>
          </a:ln>
        </p:spPr>
        <p:txBody>
          <a:bodyPr vert="horz" wrap="square" lIns="0" tIns="0" rIns="0" bIns="0" rtlCol="0" anchor="t"/>
          <a:lstStyle/>
          <a:p>
            <a:pPr algn="l">
              <a:lnSpc>
                <a:spcPct val="150000"/>
              </a:lnSpc>
            </a:pPr>
            <a:r>
              <a:rPr kumimoji="1" lang="en-US" altLang="zh-CN" sz="20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尊敬的各位朋友，大家好！非常高兴能在这个美好的</a:t>
            </a:r>
            <a:r>
              <a:rPr kumimoji="1" lang="zh-CN" altLang="en-US" sz="20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时光</a:t>
            </a:r>
            <a:r>
              <a:rPr kumimoji="1" lang="en-US" altLang="zh-CN" sz="20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与大家相聚在此。我是你们的老朋友</a:t>
            </a:r>
            <a:r>
              <a:rPr kumimoji="1" lang="zh-CN" altLang="en-US" sz="20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惠玲</a:t>
            </a:r>
            <a:r>
              <a:rPr kumimoji="1" lang="en-US" altLang="zh-CN" sz="2000">
                <a:ln w="12700">
                  <a:noFill/>
                </a:ln>
                <a:solidFill>
                  <a:srgbClr val="000000">
                    <a:alpha val="100000"/>
                  </a:srgbClr>
                </a:solidFill>
                <a:latin typeface="Source Han Sans CN Normal" panose="020B0400000000000000"/>
                <a:ea typeface="Source Han Sans CN Normal" panose="020B0400000000000000"/>
                <a:cs typeface="Source Han Sans CN Normal" panose="020B0400000000000000"/>
              </a:rPr>
              <a:t>，一直以来，我都致力于在投资领域探索前行，也非常荣幸能与大家分享我在这条道路上的所见所闻、所思所得。</a:t>
            </a:r>
            <a:endParaRPr kumimoji="1" lang="zh-CN" altLang="en-US" sz="2000"/>
          </a:p>
        </p:txBody>
      </p:sp>
      <p:sp>
        <p:nvSpPr>
          <p:cNvPr id="9" name="标题 1"/>
          <p:cNvSpPr txBox="1"/>
          <p:nvPr/>
        </p:nvSpPr>
        <p:spPr>
          <a:xfrm flipH="1">
            <a:off x="298450" y="107616"/>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flipH="1">
            <a:off x="298450" y="741681"/>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145047" y="259815"/>
            <a:ext cx="649705" cy="375386"/>
          </a:xfrm>
          <a:prstGeom prst="hexag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794752" y="318769"/>
            <a:ext cx="207794" cy="257478"/>
          </a:xfrm>
          <a:prstGeom prst="chevr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1137115" y="199162"/>
            <a:ext cx="7780158" cy="496692"/>
          </a:xfrm>
          <a:prstGeom prst="rect">
            <a:avLst/>
          </a:prstGeom>
          <a:noFill/>
          <a:ln cap="sq">
            <a:noFill/>
          </a:ln>
        </p:spPr>
        <p:txBody>
          <a:bodyPr vert="horz" wrap="square" lIns="0" tIns="0" rIns="0" bIns="0" rtlCol="0" anchor="ctr"/>
          <a:lstStyle/>
          <a:p>
            <a:pPr algn="l">
              <a:lnSpc>
                <a:spcPct val="130000"/>
              </a:lnSpc>
            </a:pPr>
            <a:r>
              <a:rPr kumimoji="1" lang="en-US" altLang="zh-CN" sz="24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热情问候与自我介绍</a:t>
            </a:r>
            <a:endParaRPr kumimoji="1" lang="zh-CN" altLang="en-US"/>
          </a:p>
        </p:txBody>
      </p:sp>
      <p:pic>
        <p:nvPicPr>
          <p:cNvPr id="5" name="图片 4" descr="chup-anh-profile-chuyen-nghiep-3"/>
          <p:cNvPicPr>
            <a:picLocks noChangeAspect="1"/>
          </p:cNvPicPr>
          <p:nvPr/>
        </p:nvPicPr>
        <p:blipFill>
          <a:blip r:embed="rId1"/>
          <a:stretch>
            <a:fillRect/>
          </a:stretch>
        </p:blipFill>
        <p:spPr>
          <a:xfrm>
            <a:off x="598805" y="1014730"/>
            <a:ext cx="3673475" cy="50387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21000"/>
          </a:blip>
          <a:srcRect/>
          <a:stretch>
            <a:fillRect/>
          </a:stretch>
        </p:blipFill>
        <p:spPr>
          <a:xfrm>
            <a:off x="-31212" y="0"/>
            <a:ext cx="12223212" cy="6858000"/>
          </a:xfrm>
          <a:prstGeom prst="rect">
            <a:avLst/>
          </a:prstGeom>
          <a:noFill/>
          <a:ln>
            <a:noFill/>
          </a:ln>
        </p:spPr>
      </p:pic>
      <p:sp>
        <p:nvSpPr>
          <p:cNvPr id="3" name="标题 1"/>
          <p:cNvSpPr txBox="1"/>
          <p:nvPr/>
        </p:nvSpPr>
        <p:spPr>
          <a:xfrm>
            <a:off x="0" y="0"/>
            <a:ext cx="12192000" cy="6858000"/>
          </a:xfrm>
          <a:prstGeom prst="rect">
            <a:avLst/>
          </a:prstGeom>
          <a:gradFill>
            <a:gsLst>
              <a:gs pos="0">
                <a:schemeClr val="bg1">
                  <a:alpha val="76000"/>
                </a:schemeClr>
              </a:gs>
              <a:gs pos="100000">
                <a:schemeClr val="accent1">
                  <a:lumMod val="40000"/>
                  <a:lumOff val="60000"/>
                  <a:alpha val="89000"/>
                </a:schemeClr>
              </a:gs>
            </a:gsLst>
            <a:lin ang="3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5802" y="-14293"/>
            <a:ext cx="2442306" cy="2297018"/>
          </a:xfrm>
          <a:custGeom>
            <a:avLst/>
            <a:gdLst>
              <a:gd name="connsiteX0" fmla="*/ 0 w 1464179"/>
              <a:gd name="connsiteY0" fmla="*/ 0 h 1377078"/>
              <a:gd name="connsiteX1" fmla="*/ 1456545 w 1464179"/>
              <a:gd name="connsiteY1" fmla="*/ 0 h 1377078"/>
              <a:gd name="connsiteX2" fmla="*/ 1457766 w 1464179"/>
              <a:gd name="connsiteY2" fmla="*/ 7999 h 1377078"/>
              <a:gd name="connsiteX3" fmla="*/ 1464179 w 1464179"/>
              <a:gd name="connsiteY3" fmla="*/ 134995 h 1377078"/>
              <a:gd name="connsiteX4" fmla="*/ 222096 w 1464179"/>
              <a:gd name="connsiteY4" fmla="*/ 1377078 h 1377078"/>
              <a:gd name="connsiteX5" fmla="*/ 95100 w 1464179"/>
              <a:gd name="connsiteY5" fmla="*/ 1370665 h 1377078"/>
              <a:gd name="connsiteX6" fmla="*/ 0 w 1464179"/>
              <a:gd name="connsiteY6" fmla="*/ 1356151 h 1377078"/>
            </a:gdLst>
            <a:ahLst/>
            <a:cxnLst/>
            <a:rect l="l" t="t" r="r" b="b"/>
            <a:pathLst>
              <a:path w="1464179" h="1377078">
                <a:moveTo>
                  <a:pt x="0" y="0"/>
                </a:moveTo>
                <a:lnTo>
                  <a:pt x="1456545" y="0"/>
                </a:lnTo>
                <a:lnTo>
                  <a:pt x="1457766" y="7999"/>
                </a:lnTo>
                <a:cubicBezTo>
                  <a:pt x="1462007" y="49755"/>
                  <a:pt x="1464179" y="92121"/>
                  <a:pt x="1464179" y="134995"/>
                </a:cubicBezTo>
                <a:cubicBezTo>
                  <a:pt x="1464179" y="820978"/>
                  <a:pt x="908079" y="1377078"/>
                  <a:pt x="222096" y="1377078"/>
                </a:cubicBezTo>
                <a:cubicBezTo>
                  <a:pt x="179222" y="1377078"/>
                  <a:pt x="136856" y="1374906"/>
                  <a:pt x="95100" y="1370665"/>
                </a:cubicBezTo>
                <a:lnTo>
                  <a:pt x="0" y="1356151"/>
                </a:lnTo>
                <a:close/>
              </a:path>
            </a:pathLst>
          </a:custGeom>
          <a:gradFill>
            <a:gsLst>
              <a:gs pos="0">
                <a:schemeClr val="bg1">
                  <a:alpha val="31038"/>
                </a:schemeClr>
              </a:gs>
              <a:gs pos="99000">
                <a:schemeClr val="accent1">
                  <a:lumMod val="40000"/>
                  <a:lumOff val="60000"/>
                  <a:alpha val="18212"/>
                </a:schemeClr>
              </a:gs>
            </a:gsLst>
            <a:lin ang="6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978" y="0"/>
            <a:ext cx="1464179" cy="1377078"/>
          </a:xfrm>
          <a:custGeom>
            <a:avLst/>
            <a:gdLst>
              <a:gd name="connsiteX0" fmla="*/ 0 w 1464179"/>
              <a:gd name="connsiteY0" fmla="*/ 0 h 1377078"/>
              <a:gd name="connsiteX1" fmla="*/ 1456545 w 1464179"/>
              <a:gd name="connsiteY1" fmla="*/ 0 h 1377078"/>
              <a:gd name="connsiteX2" fmla="*/ 1457766 w 1464179"/>
              <a:gd name="connsiteY2" fmla="*/ 7999 h 1377078"/>
              <a:gd name="connsiteX3" fmla="*/ 1464179 w 1464179"/>
              <a:gd name="connsiteY3" fmla="*/ 134995 h 1377078"/>
              <a:gd name="connsiteX4" fmla="*/ 222096 w 1464179"/>
              <a:gd name="connsiteY4" fmla="*/ 1377078 h 1377078"/>
              <a:gd name="connsiteX5" fmla="*/ 95100 w 1464179"/>
              <a:gd name="connsiteY5" fmla="*/ 1370665 h 1377078"/>
              <a:gd name="connsiteX6" fmla="*/ 0 w 1464179"/>
              <a:gd name="connsiteY6" fmla="*/ 1356151 h 1377078"/>
            </a:gdLst>
            <a:ahLst/>
            <a:cxnLst/>
            <a:rect l="l" t="t" r="r" b="b"/>
            <a:pathLst>
              <a:path w="1464179" h="1377078">
                <a:moveTo>
                  <a:pt x="0" y="0"/>
                </a:moveTo>
                <a:lnTo>
                  <a:pt x="1456545" y="0"/>
                </a:lnTo>
                <a:lnTo>
                  <a:pt x="1457766" y="7999"/>
                </a:lnTo>
                <a:cubicBezTo>
                  <a:pt x="1462007" y="49755"/>
                  <a:pt x="1464179" y="92121"/>
                  <a:pt x="1464179" y="134995"/>
                </a:cubicBezTo>
                <a:cubicBezTo>
                  <a:pt x="1464179" y="820978"/>
                  <a:pt x="908079" y="1377078"/>
                  <a:pt x="222096" y="1377078"/>
                </a:cubicBezTo>
                <a:cubicBezTo>
                  <a:pt x="179222" y="1377078"/>
                  <a:pt x="136856" y="1374906"/>
                  <a:pt x="95100" y="1370665"/>
                </a:cubicBezTo>
                <a:lnTo>
                  <a:pt x="0" y="1356151"/>
                </a:lnTo>
                <a:close/>
              </a:path>
            </a:pathLst>
          </a:custGeom>
          <a:gradFill>
            <a:gsLst>
              <a:gs pos="0">
                <a:schemeClr val="bg1">
                  <a:alpha val="31038"/>
                </a:schemeClr>
              </a:gs>
              <a:gs pos="99000">
                <a:schemeClr val="accent1">
                  <a:lumMod val="40000"/>
                  <a:lumOff val="60000"/>
                  <a:alpha val="54000"/>
                </a:schemeClr>
              </a:gs>
            </a:gsLst>
            <a:lin ang="6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0" y="0"/>
            <a:ext cx="850336" cy="875004"/>
          </a:xfrm>
          <a:custGeom>
            <a:avLst/>
            <a:gdLst>
              <a:gd name="connsiteX0" fmla="*/ 0 w 850336"/>
              <a:gd name="connsiteY0" fmla="*/ 0 h 875004"/>
              <a:gd name="connsiteX1" fmla="*/ 836879 w 850336"/>
              <a:gd name="connsiteY1" fmla="*/ 0 h 875004"/>
              <a:gd name="connsiteX2" fmla="*/ 846534 w 850336"/>
              <a:gd name="connsiteY2" fmla="*/ 63260 h 875004"/>
              <a:gd name="connsiteX3" fmla="*/ 850336 w 850336"/>
              <a:gd name="connsiteY3" fmla="*/ 138557 h 875004"/>
              <a:gd name="connsiteX4" fmla="*/ 113889 w 850336"/>
              <a:gd name="connsiteY4" fmla="*/ 875004 h 875004"/>
              <a:gd name="connsiteX5" fmla="*/ 0 w 850336"/>
              <a:gd name="connsiteY5" fmla="*/ 863523 h 875004"/>
            </a:gdLst>
            <a:ahLst/>
            <a:cxnLst/>
            <a:rect l="l" t="t" r="r" b="b"/>
            <a:pathLst>
              <a:path w="850336" h="875004">
                <a:moveTo>
                  <a:pt x="0" y="0"/>
                </a:moveTo>
                <a:lnTo>
                  <a:pt x="836879" y="0"/>
                </a:lnTo>
                <a:lnTo>
                  <a:pt x="846534" y="63260"/>
                </a:lnTo>
                <a:cubicBezTo>
                  <a:pt x="849048" y="88017"/>
                  <a:pt x="850336" y="113137"/>
                  <a:pt x="850336" y="138557"/>
                </a:cubicBezTo>
                <a:cubicBezTo>
                  <a:pt x="850336" y="545285"/>
                  <a:pt x="520617" y="875004"/>
                  <a:pt x="113889" y="875004"/>
                </a:cubicBezTo>
                <a:lnTo>
                  <a:pt x="0" y="863523"/>
                </a:ln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5400000">
            <a:off x="5683730" y="377500"/>
            <a:ext cx="662598" cy="1149145"/>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9" name="标题 1"/>
          <p:cNvSpPr txBox="1"/>
          <p:nvPr/>
        </p:nvSpPr>
        <p:spPr>
          <a:xfrm rot="5400000">
            <a:off x="519036" y="5654590"/>
            <a:ext cx="662598" cy="1149145"/>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10" name="标题 1"/>
          <p:cNvSpPr txBox="1"/>
          <p:nvPr/>
        </p:nvSpPr>
        <p:spPr>
          <a:xfrm>
            <a:off x="6480452" y="0"/>
            <a:ext cx="5045714" cy="6858000"/>
          </a:xfrm>
          <a:custGeom>
            <a:avLst/>
            <a:gdLst>
              <a:gd name="connsiteX0" fmla="*/ 1390696 w 5045714"/>
              <a:gd name="connsiteY0" fmla="*/ 0 h 6858000"/>
              <a:gd name="connsiteX1" fmla="*/ 5045714 w 5045714"/>
              <a:gd name="connsiteY1" fmla="*/ 0 h 6858000"/>
              <a:gd name="connsiteX2" fmla="*/ 5045714 w 5045714"/>
              <a:gd name="connsiteY2" fmla="*/ 6858000 h 6858000"/>
              <a:gd name="connsiteX3" fmla="*/ 1472186 w 5045714"/>
              <a:gd name="connsiteY3" fmla="*/ 6858000 h 6858000"/>
              <a:gd name="connsiteX4" fmla="*/ 1413849 w 5045714"/>
              <a:gd name="connsiteY4" fmla="*/ 6802380 h 6858000"/>
              <a:gd name="connsiteX5" fmla="*/ 0 w 5045714"/>
              <a:gd name="connsiteY5" fmla="*/ 3389048 h 6858000"/>
              <a:gd name="connsiteX6" fmla="*/ 1254014 w 5045714"/>
              <a:gd name="connsiteY6" fmla="*/ 143361 h 6858000"/>
            </a:gdLst>
            <a:ahLst/>
            <a:cxnLst/>
            <a:rect l="l" t="t" r="r" b="b"/>
            <a:pathLst>
              <a:path w="5045714" h="6858000">
                <a:moveTo>
                  <a:pt x="1390696" y="0"/>
                </a:moveTo>
                <a:lnTo>
                  <a:pt x="5045714" y="0"/>
                </a:lnTo>
                <a:lnTo>
                  <a:pt x="5045714"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alpha val="12229"/>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906404" y="0"/>
            <a:ext cx="5179271" cy="6858000"/>
          </a:xfrm>
          <a:custGeom>
            <a:avLst/>
            <a:gdLst>
              <a:gd name="connsiteX0" fmla="*/ 1390696 w 5045714"/>
              <a:gd name="connsiteY0" fmla="*/ 0 h 6858000"/>
              <a:gd name="connsiteX1" fmla="*/ 5045714 w 5045714"/>
              <a:gd name="connsiteY1" fmla="*/ 0 h 6858000"/>
              <a:gd name="connsiteX2" fmla="*/ 5045714 w 5045714"/>
              <a:gd name="connsiteY2" fmla="*/ 6858000 h 6858000"/>
              <a:gd name="connsiteX3" fmla="*/ 1472186 w 5045714"/>
              <a:gd name="connsiteY3" fmla="*/ 6858000 h 6858000"/>
              <a:gd name="connsiteX4" fmla="*/ 1413849 w 5045714"/>
              <a:gd name="connsiteY4" fmla="*/ 6802380 h 6858000"/>
              <a:gd name="connsiteX5" fmla="*/ 0 w 5045714"/>
              <a:gd name="connsiteY5" fmla="*/ 3389048 h 6858000"/>
              <a:gd name="connsiteX6" fmla="*/ 1254014 w 5045714"/>
              <a:gd name="connsiteY6" fmla="*/ 143361 h 6858000"/>
            </a:gdLst>
            <a:ahLst/>
            <a:cxnLst/>
            <a:rect l="l" t="t" r="r" b="b"/>
            <a:pathLst>
              <a:path w="5045714" h="6858000">
                <a:moveTo>
                  <a:pt x="1390696" y="0"/>
                </a:moveTo>
                <a:lnTo>
                  <a:pt x="5045714" y="0"/>
                </a:lnTo>
                <a:lnTo>
                  <a:pt x="5045714"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alpha val="83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7415702" y="0"/>
            <a:ext cx="4566040" cy="6858000"/>
          </a:xfrm>
          <a:custGeom>
            <a:avLst/>
            <a:gdLst>
              <a:gd name="connsiteX0" fmla="*/ 1390696 w 4566040"/>
              <a:gd name="connsiteY0" fmla="*/ 0 h 6858000"/>
              <a:gd name="connsiteX1" fmla="*/ 4566040 w 4566040"/>
              <a:gd name="connsiteY1" fmla="*/ 0 h 6858000"/>
              <a:gd name="connsiteX2" fmla="*/ 4566040 w 4566040"/>
              <a:gd name="connsiteY2" fmla="*/ 6858000 h 6858000"/>
              <a:gd name="connsiteX3" fmla="*/ 1472186 w 4566040"/>
              <a:gd name="connsiteY3" fmla="*/ 6858000 h 6858000"/>
              <a:gd name="connsiteX4" fmla="*/ 1413849 w 4566040"/>
              <a:gd name="connsiteY4" fmla="*/ 6802380 h 6858000"/>
              <a:gd name="connsiteX5" fmla="*/ 0 w 4566040"/>
              <a:gd name="connsiteY5" fmla="*/ 3389048 h 6858000"/>
              <a:gd name="connsiteX6" fmla="*/ 1254014 w 4566040"/>
              <a:gd name="connsiteY6" fmla="*/ 143361 h 6858000"/>
            </a:gdLst>
            <a:ahLst/>
            <a:cxnLst/>
            <a:rect l="l" t="t" r="r" b="b"/>
            <a:pathLst>
              <a:path w="4566040" h="6858000">
                <a:moveTo>
                  <a:pt x="1390696" y="0"/>
                </a:moveTo>
                <a:lnTo>
                  <a:pt x="4566040" y="0"/>
                </a:lnTo>
                <a:lnTo>
                  <a:pt x="4566040"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lumMod val="60000"/>
              <a:lumOff val="40000"/>
              <a:alpha val="55809"/>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13" name="图片 12"/>
          <p:cNvPicPr>
            <a:picLocks noChangeAspect="1"/>
          </p:cNvPicPr>
          <p:nvPr/>
        </p:nvPicPr>
        <p:blipFill>
          <a:blip r:embed="rId2">
            <a:alphaModFix amt="100000"/>
          </a:blip>
          <a:srcRect/>
          <a:stretch>
            <a:fillRect/>
          </a:stretch>
        </p:blipFill>
        <p:spPr>
          <a:xfrm>
            <a:off x="7810501" y="-6418"/>
            <a:ext cx="4381500" cy="6870836"/>
          </a:xfrm>
          <a:custGeom>
            <a:avLst/>
            <a:gdLst>
              <a:gd name="connsiteX0" fmla="*/ 1345447 w 3981033"/>
              <a:gd name="connsiteY0" fmla="*/ 0 h 6242845"/>
              <a:gd name="connsiteX1" fmla="*/ 3981033 w 3981033"/>
              <a:gd name="connsiteY1" fmla="*/ 0 h 6242845"/>
              <a:gd name="connsiteX2" fmla="*/ 3981033 w 3981033"/>
              <a:gd name="connsiteY2" fmla="*/ 6242845 h 6242845"/>
              <a:gd name="connsiteX3" fmla="*/ 1264376 w 3981033"/>
              <a:gd name="connsiteY3" fmla="*/ 6242845 h 6242845"/>
              <a:gd name="connsiteX4" fmla="*/ 1219890 w 3981033"/>
              <a:gd name="connsiteY4" fmla="*/ 6197983 h 6242845"/>
              <a:gd name="connsiteX5" fmla="*/ 0 w 3981033"/>
              <a:gd name="connsiteY5" fmla="*/ 3162300 h 6242845"/>
              <a:gd name="connsiteX6" fmla="*/ 1219890 w 3981033"/>
              <a:gd name="connsiteY6" fmla="*/ 126617 h 6242845"/>
            </a:gdLst>
            <a:ahLst/>
            <a:cxnLst/>
            <a:rect l="l" t="t" r="r" b="b"/>
            <a:pathLst>
              <a:path w="3981033" h="6242845">
                <a:moveTo>
                  <a:pt x="1345447" y="0"/>
                </a:moveTo>
                <a:lnTo>
                  <a:pt x="3981033" y="0"/>
                </a:lnTo>
                <a:lnTo>
                  <a:pt x="3981033" y="6242845"/>
                </a:lnTo>
                <a:lnTo>
                  <a:pt x="1264376" y="6242845"/>
                </a:lnTo>
                <a:lnTo>
                  <a:pt x="1219890" y="6197983"/>
                </a:lnTo>
                <a:cubicBezTo>
                  <a:pt x="461952" y="5396204"/>
                  <a:pt x="0" y="4331120"/>
                  <a:pt x="0" y="3162300"/>
                </a:cubicBezTo>
                <a:cubicBezTo>
                  <a:pt x="0" y="1993480"/>
                  <a:pt x="461952" y="928396"/>
                  <a:pt x="1219890" y="126617"/>
                </a:cubicBezTo>
                <a:close/>
              </a:path>
            </a:pathLst>
          </a:custGeom>
          <a:noFill/>
          <a:ln>
            <a:noFill/>
          </a:ln>
        </p:spPr>
      </p:pic>
      <p:sp>
        <p:nvSpPr>
          <p:cNvPr id="14" name="标题 1"/>
          <p:cNvSpPr txBox="1"/>
          <p:nvPr/>
        </p:nvSpPr>
        <p:spPr>
          <a:xfrm>
            <a:off x="10997359" y="1097920"/>
            <a:ext cx="1212929" cy="4647866"/>
          </a:xfrm>
          <a:custGeom>
            <a:avLst/>
            <a:gdLst>
              <a:gd name="connsiteX0" fmla="*/ 1614031 w 1614031"/>
              <a:gd name="connsiteY0" fmla="*/ 0 h 6184864"/>
              <a:gd name="connsiteX1" fmla="*/ 1614031 w 1614031"/>
              <a:gd name="connsiteY1" fmla="*/ 6184864 h 6184864"/>
              <a:gd name="connsiteX2" fmla="*/ 1373589 w 1614031"/>
              <a:gd name="connsiteY2" fmla="*/ 6005065 h 6184864"/>
              <a:gd name="connsiteX3" fmla="*/ 0 w 1614031"/>
              <a:gd name="connsiteY3" fmla="*/ 3092432 h 6184864"/>
              <a:gd name="connsiteX4" fmla="*/ 1373589 w 1614031"/>
              <a:gd name="connsiteY4" fmla="*/ 179800 h 6184864"/>
            </a:gdLst>
            <a:ahLst/>
            <a:cxnLst/>
            <a:rect l="l" t="t" r="r" b="b"/>
            <a:pathLst>
              <a:path w="1614031" h="6184864">
                <a:moveTo>
                  <a:pt x="1614031" y="0"/>
                </a:moveTo>
                <a:lnTo>
                  <a:pt x="1614031" y="6184864"/>
                </a:lnTo>
                <a:lnTo>
                  <a:pt x="1373589" y="6005065"/>
                </a:lnTo>
                <a:cubicBezTo>
                  <a:pt x="534704" y="5312755"/>
                  <a:pt x="0" y="4265037"/>
                  <a:pt x="0" y="3092432"/>
                </a:cubicBezTo>
                <a:cubicBezTo>
                  <a:pt x="0" y="1919827"/>
                  <a:pt x="534704" y="872109"/>
                  <a:pt x="1373589" y="179800"/>
                </a:cubicBez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flipH="1">
            <a:off x="7037927" y="3090118"/>
            <a:ext cx="2048765" cy="692055"/>
          </a:xfrm>
          <a:custGeom>
            <a:avLst/>
            <a:gdLst>
              <a:gd name="connsiteX0" fmla="*/ 985324 w 1954210"/>
              <a:gd name="connsiteY0" fmla="*/ 0 h 1147870"/>
              <a:gd name="connsiteX1" fmla="*/ 1280281 w 1954210"/>
              <a:gd name="connsiteY1" fmla="*/ 0 h 1147870"/>
              <a:gd name="connsiteX2" fmla="*/ 1462005 w 1954210"/>
              <a:gd name="connsiteY2" fmla="*/ 574392 h 1147870"/>
              <a:gd name="connsiteX3" fmla="*/ 1280281 w 1954210"/>
              <a:gd name="connsiteY3" fmla="*/ 1147870 h 1147870"/>
              <a:gd name="connsiteX4" fmla="*/ 985324 w 1954210"/>
              <a:gd name="connsiteY4" fmla="*/ 1147870 h 1147870"/>
              <a:gd name="connsiteX5" fmla="*/ 1167960 w 1954210"/>
              <a:gd name="connsiteY5" fmla="*/ 574392 h 1147870"/>
              <a:gd name="connsiteX6" fmla="*/ 0 w 1954210"/>
              <a:gd name="connsiteY6" fmla="*/ 0 h 1147870"/>
              <a:gd name="connsiteX7" fmla="*/ 294045 w 1954210"/>
              <a:gd name="connsiteY7" fmla="*/ 0 h 1147870"/>
              <a:gd name="connsiteX8" fmla="*/ 475768 w 1954210"/>
              <a:gd name="connsiteY8" fmla="*/ 574392 h 1147870"/>
              <a:gd name="connsiteX9" fmla="*/ 294045 w 1954210"/>
              <a:gd name="connsiteY9" fmla="*/ 1147870 h 1147870"/>
              <a:gd name="connsiteX10" fmla="*/ 0 w 1954210"/>
              <a:gd name="connsiteY10" fmla="*/ 1147870 h 1147870"/>
              <a:gd name="connsiteX11" fmla="*/ 181724 w 1954210"/>
              <a:gd name="connsiteY11" fmla="*/ 574392 h 1147870"/>
              <a:gd name="connsiteX12" fmla="*/ 493118 w 1954210"/>
              <a:gd name="connsiteY12" fmla="*/ 0 h 1147870"/>
              <a:gd name="connsiteX13" fmla="*/ 787163 w 1954210"/>
              <a:gd name="connsiteY13" fmla="*/ 0 h 1147870"/>
              <a:gd name="connsiteX14" fmla="*/ 968886 w 1954210"/>
              <a:gd name="connsiteY14" fmla="*/ 574392 h 1147870"/>
              <a:gd name="connsiteX15" fmla="*/ 787163 w 1954210"/>
              <a:gd name="connsiteY15" fmla="*/ 1147870 h 1147870"/>
              <a:gd name="connsiteX16" fmla="*/ 493118 w 1954210"/>
              <a:gd name="connsiteY16" fmla="*/ 1147870 h 1147870"/>
              <a:gd name="connsiteX17" fmla="*/ 674842 w 1954210"/>
              <a:gd name="connsiteY17" fmla="*/ 574392 h 1147870"/>
              <a:gd name="connsiteX18" fmla="*/ 1478442 w 1954210"/>
              <a:gd name="connsiteY18" fmla="*/ 0 h 1147870"/>
              <a:gd name="connsiteX19" fmla="*/ 1772486 w 1954210"/>
              <a:gd name="connsiteY19" fmla="*/ 0 h 1147870"/>
              <a:gd name="connsiteX20" fmla="*/ 1954210 w 1954210"/>
              <a:gd name="connsiteY20" fmla="*/ 574392 h 1147870"/>
              <a:gd name="connsiteX21" fmla="*/ 1772486 w 1954210"/>
              <a:gd name="connsiteY21" fmla="*/ 1147870 h 1147870"/>
              <a:gd name="connsiteX22" fmla="*/ 1478442 w 1954210"/>
              <a:gd name="connsiteY22" fmla="*/ 1147870 h 1147870"/>
              <a:gd name="connsiteX23" fmla="*/ 1660166 w 1954210"/>
              <a:gd name="connsiteY23" fmla="*/ 574392 h 1147870"/>
            </a:gdLst>
            <a:ahLst/>
            <a:cxnLst/>
            <a:rect l="l" t="t" r="r" b="b"/>
            <a:pathLst>
              <a:path w="1954210" h="1147870">
                <a:moveTo>
                  <a:pt x="985324" y="0"/>
                </a:moveTo>
                <a:lnTo>
                  <a:pt x="1280281" y="0"/>
                </a:lnTo>
                <a:lnTo>
                  <a:pt x="1462005" y="574392"/>
                </a:lnTo>
                <a:lnTo>
                  <a:pt x="1280281" y="1147870"/>
                </a:lnTo>
                <a:lnTo>
                  <a:pt x="985324" y="1147870"/>
                </a:lnTo>
                <a:lnTo>
                  <a:pt x="1167960" y="574392"/>
                </a:lnTo>
                <a:close/>
                <a:moveTo>
                  <a:pt x="0" y="0"/>
                </a:moveTo>
                <a:lnTo>
                  <a:pt x="294045" y="0"/>
                </a:lnTo>
                <a:lnTo>
                  <a:pt x="475768" y="574392"/>
                </a:lnTo>
                <a:lnTo>
                  <a:pt x="294045" y="1147870"/>
                </a:lnTo>
                <a:lnTo>
                  <a:pt x="0" y="1147870"/>
                </a:lnTo>
                <a:lnTo>
                  <a:pt x="181724" y="574392"/>
                </a:lnTo>
                <a:close/>
                <a:moveTo>
                  <a:pt x="493118" y="0"/>
                </a:moveTo>
                <a:lnTo>
                  <a:pt x="787163" y="0"/>
                </a:lnTo>
                <a:lnTo>
                  <a:pt x="968886" y="574392"/>
                </a:lnTo>
                <a:lnTo>
                  <a:pt x="787163" y="1147870"/>
                </a:lnTo>
                <a:lnTo>
                  <a:pt x="493118" y="1147870"/>
                </a:lnTo>
                <a:lnTo>
                  <a:pt x="674842" y="574392"/>
                </a:lnTo>
                <a:close/>
                <a:moveTo>
                  <a:pt x="1478442" y="0"/>
                </a:moveTo>
                <a:lnTo>
                  <a:pt x="1772486" y="0"/>
                </a:lnTo>
                <a:lnTo>
                  <a:pt x="1954210" y="574392"/>
                </a:lnTo>
                <a:lnTo>
                  <a:pt x="1772486" y="1147870"/>
                </a:lnTo>
                <a:lnTo>
                  <a:pt x="1478442" y="1147870"/>
                </a:lnTo>
                <a:lnTo>
                  <a:pt x="1660166" y="574392"/>
                </a:lnTo>
                <a:close/>
              </a:path>
            </a:pathLst>
          </a:custGeom>
          <a:gradFill>
            <a:gsLst>
              <a:gs pos="0">
                <a:schemeClr val="accent1">
                  <a:alpha val="0"/>
                </a:schemeClr>
              </a:gs>
              <a:gs pos="100000">
                <a:schemeClr val="bg1"/>
              </a:gs>
            </a:gsLst>
            <a:lin ang="0" scaled="0"/>
          </a:gradFill>
          <a:ln w="9128" cap="flat">
            <a:no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flipH="1">
            <a:off x="11148084" y="3245265"/>
            <a:ext cx="1045542" cy="353175"/>
          </a:xfrm>
          <a:custGeom>
            <a:avLst/>
            <a:gdLst>
              <a:gd name="connsiteX0" fmla="*/ 985324 w 1954210"/>
              <a:gd name="connsiteY0" fmla="*/ 0 h 1147870"/>
              <a:gd name="connsiteX1" fmla="*/ 1280281 w 1954210"/>
              <a:gd name="connsiteY1" fmla="*/ 0 h 1147870"/>
              <a:gd name="connsiteX2" fmla="*/ 1462005 w 1954210"/>
              <a:gd name="connsiteY2" fmla="*/ 574392 h 1147870"/>
              <a:gd name="connsiteX3" fmla="*/ 1280281 w 1954210"/>
              <a:gd name="connsiteY3" fmla="*/ 1147870 h 1147870"/>
              <a:gd name="connsiteX4" fmla="*/ 985324 w 1954210"/>
              <a:gd name="connsiteY4" fmla="*/ 1147870 h 1147870"/>
              <a:gd name="connsiteX5" fmla="*/ 1167960 w 1954210"/>
              <a:gd name="connsiteY5" fmla="*/ 574392 h 1147870"/>
              <a:gd name="connsiteX6" fmla="*/ 0 w 1954210"/>
              <a:gd name="connsiteY6" fmla="*/ 0 h 1147870"/>
              <a:gd name="connsiteX7" fmla="*/ 294045 w 1954210"/>
              <a:gd name="connsiteY7" fmla="*/ 0 h 1147870"/>
              <a:gd name="connsiteX8" fmla="*/ 475768 w 1954210"/>
              <a:gd name="connsiteY8" fmla="*/ 574392 h 1147870"/>
              <a:gd name="connsiteX9" fmla="*/ 294045 w 1954210"/>
              <a:gd name="connsiteY9" fmla="*/ 1147870 h 1147870"/>
              <a:gd name="connsiteX10" fmla="*/ 0 w 1954210"/>
              <a:gd name="connsiteY10" fmla="*/ 1147870 h 1147870"/>
              <a:gd name="connsiteX11" fmla="*/ 181724 w 1954210"/>
              <a:gd name="connsiteY11" fmla="*/ 574392 h 1147870"/>
              <a:gd name="connsiteX12" fmla="*/ 493118 w 1954210"/>
              <a:gd name="connsiteY12" fmla="*/ 0 h 1147870"/>
              <a:gd name="connsiteX13" fmla="*/ 787163 w 1954210"/>
              <a:gd name="connsiteY13" fmla="*/ 0 h 1147870"/>
              <a:gd name="connsiteX14" fmla="*/ 968886 w 1954210"/>
              <a:gd name="connsiteY14" fmla="*/ 574392 h 1147870"/>
              <a:gd name="connsiteX15" fmla="*/ 787163 w 1954210"/>
              <a:gd name="connsiteY15" fmla="*/ 1147870 h 1147870"/>
              <a:gd name="connsiteX16" fmla="*/ 493118 w 1954210"/>
              <a:gd name="connsiteY16" fmla="*/ 1147870 h 1147870"/>
              <a:gd name="connsiteX17" fmla="*/ 674842 w 1954210"/>
              <a:gd name="connsiteY17" fmla="*/ 574392 h 1147870"/>
              <a:gd name="connsiteX18" fmla="*/ 1478442 w 1954210"/>
              <a:gd name="connsiteY18" fmla="*/ 0 h 1147870"/>
              <a:gd name="connsiteX19" fmla="*/ 1772486 w 1954210"/>
              <a:gd name="connsiteY19" fmla="*/ 0 h 1147870"/>
              <a:gd name="connsiteX20" fmla="*/ 1954210 w 1954210"/>
              <a:gd name="connsiteY20" fmla="*/ 574392 h 1147870"/>
              <a:gd name="connsiteX21" fmla="*/ 1772486 w 1954210"/>
              <a:gd name="connsiteY21" fmla="*/ 1147870 h 1147870"/>
              <a:gd name="connsiteX22" fmla="*/ 1478442 w 1954210"/>
              <a:gd name="connsiteY22" fmla="*/ 1147870 h 1147870"/>
              <a:gd name="connsiteX23" fmla="*/ 1660166 w 1954210"/>
              <a:gd name="connsiteY23" fmla="*/ 574392 h 1147870"/>
            </a:gdLst>
            <a:ahLst/>
            <a:cxnLst/>
            <a:rect l="l" t="t" r="r" b="b"/>
            <a:pathLst>
              <a:path w="1954210" h="1147870">
                <a:moveTo>
                  <a:pt x="985324" y="0"/>
                </a:moveTo>
                <a:lnTo>
                  <a:pt x="1280281" y="0"/>
                </a:lnTo>
                <a:lnTo>
                  <a:pt x="1462005" y="574392"/>
                </a:lnTo>
                <a:lnTo>
                  <a:pt x="1280281" y="1147870"/>
                </a:lnTo>
                <a:lnTo>
                  <a:pt x="985324" y="1147870"/>
                </a:lnTo>
                <a:lnTo>
                  <a:pt x="1167960" y="574392"/>
                </a:lnTo>
                <a:close/>
                <a:moveTo>
                  <a:pt x="0" y="0"/>
                </a:moveTo>
                <a:lnTo>
                  <a:pt x="294045" y="0"/>
                </a:lnTo>
                <a:lnTo>
                  <a:pt x="475768" y="574392"/>
                </a:lnTo>
                <a:lnTo>
                  <a:pt x="294045" y="1147870"/>
                </a:lnTo>
                <a:lnTo>
                  <a:pt x="0" y="1147870"/>
                </a:lnTo>
                <a:lnTo>
                  <a:pt x="181724" y="574392"/>
                </a:lnTo>
                <a:close/>
                <a:moveTo>
                  <a:pt x="493118" y="0"/>
                </a:moveTo>
                <a:lnTo>
                  <a:pt x="787163" y="0"/>
                </a:lnTo>
                <a:lnTo>
                  <a:pt x="968886" y="574392"/>
                </a:lnTo>
                <a:lnTo>
                  <a:pt x="787163" y="1147870"/>
                </a:lnTo>
                <a:lnTo>
                  <a:pt x="493118" y="1147870"/>
                </a:lnTo>
                <a:lnTo>
                  <a:pt x="674842" y="574392"/>
                </a:lnTo>
                <a:close/>
                <a:moveTo>
                  <a:pt x="1478442" y="0"/>
                </a:moveTo>
                <a:lnTo>
                  <a:pt x="1772486" y="0"/>
                </a:lnTo>
                <a:lnTo>
                  <a:pt x="1954210" y="574392"/>
                </a:lnTo>
                <a:lnTo>
                  <a:pt x="1772486" y="1147870"/>
                </a:lnTo>
                <a:lnTo>
                  <a:pt x="1478442" y="1147870"/>
                </a:lnTo>
                <a:lnTo>
                  <a:pt x="1660166" y="574392"/>
                </a:lnTo>
                <a:close/>
              </a:path>
            </a:pathLst>
          </a:custGeom>
          <a:gradFill>
            <a:gsLst>
              <a:gs pos="0">
                <a:schemeClr val="accent1">
                  <a:alpha val="0"/>
                </a:schemeClr>
              </a:gs>
              <a:gs pos="100000">
                <a:schemeClr val="bg1"/>
              </a:gs>
            </a:gsLst>
            <a:lin ang="0" scaled="0"/>
          </a:gradFill>
          <a:ln w="9128"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801360" y="3494436"/>
            <a:ext cx="5297180" cy="2093563"/>
          </a:xfrm>
          <a:prstGeom prst="rect">
            <a:avLst/>
          </a:prstGeom>
          <a:noFill/>
          <a:ln>
            <a:noFill/>
          </a:ln>
        </p:spPr>
        <p:txBody>
          <a:bodyPr vert="horz" wrap="square" lIns="91440" tIns="45720" rIns="91440" bIns="45720" rtlCol="0" anchor="t"/>
          <a:lstStyle/>
          <a:p>
            <a:pPr algn="l">
              <a:lnSpc>
                <a:spcPct val="130000"/>
              </a:lnSpc>
            </a:pPr>
            <a:r>
              <a:rPr kumimoji="1" lang="en-US" altLang="zh-CN" sz="40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黑石集团与中国市场的渊源</a:t>
            </a:r>
            <a:endParaRPr kumimoji="1" lang="zh-CN" altLang="en-US"/>
          </a:p>
        </p:txBody>
      </p:sp>
      <p:sp>
        <p:nvSpPr>
          <p:cNvPr id="18" name="标题 1"/>
          <p:cNvSpPr txBox="1"/>
          <p:nvPr/>
        </p:nvSpPr>
        <p:spPr>
          <a:xfrm>
            <a:off x="1112042" y="589281"/>
            <a:ext cx="3033238" cy="2793246"/>
          </a:xfrm>
          <a:prstGeom prst="rect">
            <a:avLst/>
          </a:prstGeom>
          <a:noFill/>
          <a:ln cap="sq">
            <a:noFill/>
          </a:ln>
          <a:effectLst>
            <a:outerShdw blurRad="457200" dist="127000" dir="5400000" sx="90000" sy="90000" rotWithShape="0">
              <a:srgbClr val="4E82EA">
                <a:alpha val="60000"/>
              </a:srgbClr>
            </a:outerShdw>
          </a:effectLst>
        </p:spPr>
        <p:txBody>
          <a:bodyPr vert="horz" wrap="square" lIns="0" tIns="0" rIns="0" bIns="0" rtlCol="0" anchor="b"/>
          <a:lstStyle/>
          <a:p>
            <a:pPr algn="l">
              <a:lnSpc>
                <a:spcPct val="110000"/>
              </a:lnSpc>
            </a:pPr>
            <a:r>
              <a:rPr kumimoji="1" lang="en-US" altLang="zh-CN" sz="11000">
                <a:ln w="12700">
                  <a:noFill/>
                </a:ln>
                <a:solidFill>
                  <a:srgbClr val="0F6FC6">
                    <a:alpha val="100000"/>
                  </a:srgbClr>
                </a:solidFill>
                <a:latin typeface="Source Han Sans CN Bold Bold" panose="020B0800000000000000"/>
                <a:ea typeface="Source Han Sans CN Bold Bold" panose="020B0800000000000000"/>
                <a:cs typeface="Source Han Sans CN Bold Bold" panose="020B0800000000000000"/>
              </a:rPr>
              <a:t>02</a:t>
            </a:r>
            <a:endParaRPr kumimoji="1" lang="zh-CN" altLang="en-US"/>
          </a:p>
        </p:txBody>
      </p:sp>
      <p:sp>
        <p:nvSpPr>
          <p:cNvPr id="21" name="标题 1"/>
          <p:cNvSpPr txBox="1"/>
          <p:nvPr/>
        </p:nvSpPr>
        <p:spPr>
          <a:xfrm>
            <a:off x="2957310" y="1990008"/>
            <a:ext cx="457402" cy="366121"/>
          </a:xfrm>
          <a:custGeom>
            <a:avLst/>
            <a:gdLst/>
            <a:ahLst/>
            <a:cxnLst/>
            <a:rect l="l" t="t" r="r" b="b"/>
            <a:pathLst>
              <a:path w="671826" h="537753">
                <a:moveTo>
                  <a:pt x="364331" y="0"/>
                </a:moveTo>
                <a:lnTo>
                  <a:pt x="671826" y="0"/>
                </a:lnTo>
                <a:lnTo>
                  <a:pt x="671826" y="244831"/>
                </a:lnTo>
                <a:cubicBezTo>
                  <a:pt x="668912" y="426510"/>
                  <a:pt x="566413" y="524151"/>
                  <a:pt x="364331" y="537753"/>
                </a:cubicBezTo>
                <a:lnTo>
                  <a:pt x="364331" y="409508"/>
                </a:lnTo>
                <a:cubicBezTo>
                  <a:pt x="410965" y="404651"/>
                  <a:pt x="446912" y="391535"/>
                  <a:pt x="472173" y="370161"/>
                </a:cubicBezTo>
                <a:cubicBezTo>
                  <a:pt x="494518" y="346843"/>
                  <a:pt x="505691" y="318183"/>
                  <a:pt x="505691" y="284178"/>
                </a:cubicBezTo>
                <a:lnTo>
                  <a:pt x="364331" y="284178"/>
                </a:lnTo>
                <a:close/>
                <a:moveTo>
                  <a:pt x="0" y="0"/>
                </a:moveTo>
                <a:lnTo>
                  <a:pt x="307495" y="0"/>
                </a:lnTo>
                <a:lnTo>
                  <a:pt x="307495" y="244831"/>
                </a:lnTo>
                <a:cubicBezTo>
                  <a:pt x="304580" y="426510"/>
                  <a:pt x="202082" y="524151"/>
                  <a:pt x="0" y="537753"/>
                </a:cubicBezTo>
                <a:lnTo>
                  <a:pt x="0" y="409508"/>
                </a:lnTo>
                <a:cubicBezTo>
                  <a:pt x="46634" y="404651"/>
                  <a:pt x="82581" y="391535"/>
                  <a:pt x="107842" y="370161"/>
                </a:cubicBezTo>
                <a:cubicBezTo>
                  <a:pt x="130187" y="346843"/>
                  <a:pt x="141360" y="318183"/>
                  <a:pt x="141360" y="284178"/>
                </a:cubicBezTo>
                <a:lnTo>
                  <a:pt x="0" y="284178"/>
                </a:lnTo>
                <a:close/>
              </a:path>
            </a:pathLst>
          </a:custGeom>
          <a:noFill/>
          <a:ln w="22225" cap="sq">
            <a:solidFill>
              <a:schemeClr val="accent1"/>
            </a:solidFill>
          </a:ln>
          <a:effectLst/>
        </p:spPr>
        <p:txBody>
          <a:bodyPr vert="horz" wrap="square" lIns="91440" tIns="45720" rIns="91440" bIns="45720" rtlCol="0" anchor="t"/>
          <a:lstStyle/>
          <a:p>
            <a:pPr algn="r">
              <a:lnSpc>
                <a:spcPct val="100000"/>
              </a:lnSpc>
            </a:pPr>
            <a:endParaRPr kumimoji="1" lang="zh-CN" altLang="en-US"/>
          </a:p>
        </p:txBody>
      </p:sp>
      <p:pic>
        <p:nvPicPr>
          <p:cNvPr id="28" name="图片 27" descr="奇迹盟会最新logo"/>
          <p:cNvPicPr>
            <a:picLocks noChangeAspect="1"/>
          </p:cNvPicPr>
          <p:nvPr/>
        </p:nvPicPr>
        <p:blipFill>
          <a:blip r:embed="rId3"/>
          <a:stretch>
            <a:fillRect/>
          </a:stretch>
        </p:blipFill>
        <p:spPr>
          <a:xfrm>
            <a:off x="617855" y="253365"/>
            <a:ext cx="3413125" cy="116395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6576" y="0"/>
            <a:ext cx="12228576" cy="6858000"/>
          </a:xfrm>
          <a:prstGeom prst="rect">
            <a:avLst/>
          </a:prstGeom>
          <a:solidFill>
            <a:schemeClr val="bg1">
              <a:lumMod val="95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6576" y="0"/>
            <a:ext cx="12228576" cy="6858000"/>
          </a:xfrm>
          <a:prstGeom prst="rect">
            <a:avLst/>
          </a:prstGeom>
          <a:gradFill>
            <a:gsLst>
              <a:gs pos="0">
                <a:schemeClr val="bg1"/>
              </a:gs>
              <a:gs pos="99000">
                <a:schemeClr val="accent1">
                  <a:lumMod val="20000"/>
                  <a:lumOff val="80000"/>
                </a:schemeClr>
              </a:gs>
            </a:gsLst>
            <a:lin ang="6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60400" y="1998408"/>
            <a:ext cx="3492958" cy="3532425"/>
          </a:xfrm>
          <a:prstGeom prst="rect">
            <a:avLst/>
          </a:prstGeom>
          <a:solidFill>
            <a:schemeClr val="bg1"/>
          </a:solidFill>
          <a:ln w="12700" cap="sq">
            <a:solidFill>
              <a:schemeClr val="accent1"/>
            </a:solidFill>
            <a:miter/>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4343171" y="1998408"/>
            <a:ext cx="3492958" cy="3532425"/>
          </a:xfrm>
          <a:prstGeom prst="rect">
            <a:avLst/>
          </a:prstGeom>
          <a:solidFill>
            <a:schemeClr val="bg1"/>
          </a:solidFill>
          <a:ln w="12700" cap="sq">
            <a:solidFill>
              <a:schemeClr val="accent1"/>
            </a:solid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8025942" y="1998408"/>
            <a:ext cx="3492958" cy="3532425"/>
          </a:xfrm>
          <a:prstGeom prst="rect">
            <a:avLst/>
          </a:prstGeom>
          <a:solidFill>
            <a:schemeClr val="bg1"/>
          </a:solidFill>
          <a:ln w="12700" cap="sq">
            <a:solidFill>
              <a:schemeClr val="accent1"/>
            </a:solidFill>
            <a:miter/>
          </a:ln>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3325277" y="1629061"/>
            <a:ext cx="600054" cy="600054"/>
          </a:xfrm>
          <a:prstGeom prst="rect">
            <a:avLst/>
          </a:prstGeom>
          <a:solidFill>
            <a:schemeClr val="accent1"/>
          </a:solidFill>
          <a:ln w="12700" cap="sq">
            <a:noFill/>
            <a:miter/>
          </a:ln>
          <a:effectLst/>
        </p:spPr>
        <p:txBody>
          <a:bodyPr vert="horz" wrap="square" lIns="91440" tIns="45720" rIns="91440" bIns="45720" rtlCol="0" anchor="ctr"/>
          <a:lstStyle/>
          <a:p>
            <a:pPr algn="ctr">
              <a:lnSpc>
                <a:spcPct val="110000"/>
              </a:lnSpc>
            </a:pPr>
            <a:r>
              <a:rPr kumimoji="1" lang="en-US" altLang="zh-CN" sz="1800">
                <a:ln w="12700">
                  <a:noFill/>
                </a:ln>
                <a:solidFill>
                  <a:srgbClr val="FFFFFF">
                    <a:alpha val="100000"/>
                  </a:srgbClr>
                </a:solidFill>
                <a:latin typeface="OPPOSans H" panose="00020600040101010101"/>
                <a:ea typeface="OPPOSans H" panose="00020600040101010101"/>
                <a:cs typeface="OPPOSans H" panose="00020600040101010101"/>
              </a:rPr>
              <a:t>01</a:t>
            </a:r>
            <a:endParaRPr kumimoji="1" lang="zh-CN" altLang="en-US"/>
          </a:p>
        </p:txBody>
      </p:sp>
      <p:sp>
        <p:nvSpPr>
          <p:cNvPr id="8" name="标题 1"/>
          <p:cNvSpPr txBox="1"/>
          <p:nvPr/>
        </p:nvSpPr>
        <p:spPr>
          <a:xfrm>
            <a:off x="865505" y="2772410"/>
            <a:ext cx="3060065" cy="2759075"/>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黑石集团作为全球知名的投资巨头，一直对中国市场充满着浓厚的兴趣。中国，这片拥有庞大人口和蓬勃经济活力的土地，蕴含着无限的发展潜力，吸引着众多国际资本的目光，黑石自然也不例外。</a:t>
            </a:r>
            <a:endParaRPr kumimoji="1" lang="zh-CN" altLang="en-US"/>
          </a:p>
        </p:txBody>
      </p:sp>
      <p:sp>
        <p:nvSpPr>
          <p:cNvPr id="9" name="标题 1"/>
          <p:cNvSpPr txBox="1"/>
          <p:nvPr/>
        </p:nvSpPr>
        <p:spPr>
          <a:xfrm>
            <a:off x="4563110" y="2772410"/>
            <a:ext cx="3112135" cy="2759075"/>
          </a:xfrm>
          <a:prstGeom prst="rect">
            <a:avLst/>
          </a:prstGeom>
          <a:noFill/>
          <a:ln>
            <a:noFill/>
          </a:ln>
        </p:spPr>
        <p:txBody>
          <a:bodyPr vert="horz" wrap="square" lIns="0" tIns="0" rIns="0" bIns="0" rtlCol="0" anchor="t"/>
          <a:lstStyle/>
          <a:p>
            <a:pPr algn="l">
              <a:lnSpc>
                <a:spcPct val="120000"/>
              </a:lnSpc>
            </a:pPr>
            <a:r>
              <a:rPr kumimoji="1" lang="en-US" altLang="zh-CN" sz="140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黑石想要深度拓展中国市场，离不开一支在本土拥有强大力量的队伍。早在早些年，黑石集团就已经在中国进行了多次大大小小的投资，这些投资行动展现了黑石对中国市场前景的积极看好。然而，由于当时复杂的政策环境以及多变的市场因素，黑石不得不暂时退出中国市场。这就像是一场蓄势待发的前奏，虽然中间有波折，但却为后来的再次回归埋下了伏笔。</a:t>
            </a:r>
            <a:endParaRPr kumimoji="1" lang="zh-CN" altLang="en-US" sz="1400"/>
          </a:p>
        </p:txBody>
      </p:sp>
      <p:sp>
        <p:nvSpPr>
          <p:cNvPr id="10" name="标题 1"/>
          <p:cNvSpPr txBox="1"/>
          <p:nvPr/>
        </p:nvSpPr>
        <p:spPr>
          <a:xfrm>
            <a:off x="7008048" y="1629061"/>
            <a:ext cx="600054" cy="600054"/>
          </a:xfrm>
          <a:prstGeom prst="rect">
            <a:avLst/>
          </a:prstGeom>
          <a:solidFill>
            <a:schemeClr val="accent1"/>
          </a:solidFill>
          <a:ln w="12700" cap="sq">
            <a:noFill/>
            <a:miter/>
          </a:ln>
          <a:effectLst/>
        </p:spPr>
        <p:txBody>
          <a:bodyPr vert="horz" wrap="square" lIns="91440" tIns="45720" rIns="91440" bIns="45720" rtlCol="0" anchor="ctr"/>
          <a:lstStyle/>
          <a:p>
            <a:pPr algn="ctr">
              <a:lnSpc>
                <a:spcPct val="110000"/>
              </a:lnSpc>
            </a:pPr>
            <a:r>
              <a:rPr kumimoji="1" lang="en-US" altLang="zh-CN" sz="1800">
                <a:ln w="12700">
                  <a:noFill/>
                </a:ln>
                <a:solidFill>
                  <a:srgbClr val="FFFFFF">
                    <a:alpha val="100000"/>
                  </a:srgbClr>
                </a:solidFill>
                <a:latin typeface="OPPOSans H" panose="00020600040101010101"/>
                <a:ea typeface="OPPOSans H" panose="00020600040101010101"/>
                <a:cs typeface="OPPOSans H" panose="00020600040101010101"/>
              </a:rPr>
              <a:t>02</a:t>
            </a:r>
            <a:endParaRPr kumimoji="1" lang="zh-CN" altLang="en-US"/>
          </a:p>
        </p:txBody>
      </p:sp>
      <p:sp>
        <p:nvSpPr>
          <p:cNvPr id="11" name="标题 1"/>
          <p:cNvSpPr txBox="1"/>
          <p:nvPr/>
        </p:nvSpPr>
        <p:spPr>
          <a:xfrm>
            <a:off x="865379" y="2232401"/>
            <a:ext cx="540000" cy="540000"/>
          </a:xfrm>
          <a:prstGeom prst="ellipse">
            <a:avLst/>
          </a:prstGeom>
          <a:solidFill>
            <a:schemeClr val="accent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1014207" y="2376401"/>
            <a:ext cx="242345" cy="252000"/>
          </a:xfrm>
          <a:custGeom>
            <a:avLst/>
            <a:gdLst>
              <a:gd name="connsiteX0" fmla="*/ 198153 w 692417"/>
              <a:gd name="connsiteY0" fmla="*/ 663680 h 720001"/>
              <a:gd name="connsiteX1" fmla="*/ 239787 w 692417"/>
              <a:gd name="connsiteY1" fmla="*/ 663680 h 720001"/>
              <a:gd name="connsiteX2" fmla="*/ 295235 w 692417"/>
              <a:gd name="connsiteY2" fmla="*/ 663680 h 720001"/>
              <a:gd name="connsiteX3" fmla="*/ 397182 w 692417"/>
              <a:gd name="connsiteY3" fmla="*/ 663680 h 720001"/>
              <a:gd name="connsiteX4" fmla="*/ 452630 w 692417"/>
              <a:gd name="connsiteY4" fmla="*/ 663680 h 720001"/>
              <a:gd name="connsiteX5" fmla="*/ 494264 w 692417"/>
              <a:gd name="connsiteY5" fmla="*/ 663680 h 720001"/>
              <a:gd name="connsiteX6" fmla="*/ 522425 w 692417"/>
              <a:gd name="connsiteY6" fmla="*/ 691841 h 720001"/>
              <a:gd name="connsiteX7" fmla="*/ 494264 w 692417"/>
              <a:gd name="connsiteY7" fmla="*/ 720001 h 720001"/>
              <a:gd name="connsiteX8" fmla="*/ 452630 w 692417"/>
              <a:gd name="connsiteY8" fmla="*/ 720001 h 720001"/>
              <a:gd name="connsiteX9" fmla="*/ 397182 w 692417"/>
              <a:gd name="connsiteY9" fmla="*/ 720001 h 720001"/>
              <a:gd name="connsiteX10" fmla="*/ 295235 w 692417"/>
              <a:gd name="connsiteY10" fmla="*/ 720001 h 720001"/>
              <a:gd name="connsiteX11" fmla="*/ 239787 w 692417"/>
              <a:gd name="connsiteY11" fmla="*/ 720001 h 720001"/>
              <a:gd name="connsiteX12" fmla="*/ 198153 w 692417"/>
              <a:gd name="connsiteY12" fmla="*/ 720001 h 720001"/>
              <a:gd name="connsiteX13" fmla="*/ 169992 w 692417"/>
              <a:gd name="connsiteY13" fmla="*/ 691841 h 720001"/>
              <a:gd name="connsiteX14" fmla="*/ 198153 w 692417"/>
              <a:gd name="connsiteY14" fmla="*/ 663680 h 720001"/>
              <a:gd name="connsiteX15" fmla="*/ 154400 w 692417"/>
              <a:gd name="connsiteY15" fmla="*/ 572143 h 720001"/>
              <a:gd name="connsiteX16" fmla="*/ 154241 w 692417"/>
              <a:gd name="connsiteY16" fmla="*/ 572597 h 720001"/>
              <a:gd name="connsiteX17" fmla="*/ 160423 w 692417"/>
              <a:gd name="connsiteY17" fmla="*/ 572597 h 720001"/>
              <a:gd name="connsiteX18" fmla="*/ 346215 w 692417"/>
              <a:gd name="connsiteY18" fmla="*/ 0 h 720001"/>
              <a:gd name="connsiteX19" fmla="*/ 456041 w 692417"/>
              <a:gd name="connsiteY19" fmla="*/ 22341 h 720001"/>
              <a:gd name="connsiteX20" fmla="*/ 545873 w 692417"/>
              <a:gd name="connsiteY20" fmla="*/ 82980 h 720001"/>
              <a:gd name="connsiteX21" fmla="*/ 606513 w 692417"/>
              <a:gd name="connsiteY21" fmla="*/ 172812 h 720001"/>
              <a:gd name="connsiteX22" fmla="*/ 628853 w 692417"/>
              <a:gd name="connsiteY22" fmla="*/ 282638 h 720001"/>
              <a:gd name="connsiteX23" fmla="*/ 628853 w 692417"/>
              <a:gd name="connsiteY23" fmla="*/ 493091 h 720001"/>
              <a:gd name="connsiteX24" fmla="*/ 687990 w 692417"/>
              <a:gd name="connsiteY24" fmla="*/ 585551 h 720001"/>
              <a:gd name="connsiteX25" fmla="*/ 688929 w 692417"/>
              <a:gd name="connsiteY25" fmla="*/ 614275 h 720001"/>
              <a:gd name="connsiteX26" fmla="*/ 664336 w 692417"/>
              <a:gd name="connsiteY26" fmla="*/ 628918 h 720001"/>
              <a:gd name="connsiteX27" fmla="*/ 28189 w 692417"/>
              <a:gd name="connsiteY27" fmla="*/ 628918 h 720001"/>
              <a:gd name="connsiteX28" fmla="*/ 3596 w 692417"/>
              <a:gd name="connsiteY28" fmla="*/ 614462 h 720001"/>
              <a:gd name="connsiteX29" fmla="*/ 4159 w 692417"/>
              <a:gd name="connsiteY29" fmla="*/ 585927 h 720001"/>
              <a:gd name="connsiteX30" fmla="*/ 63578 w 692417"/>
              <a:gd name="connsiteY30" fmla="*/ 489336 h 720001"/>
              <a:gd name="connsiteX31" fmla="*/ 63578 w 692417"/>
              <a:gd name="connsiteY31" fmla="*/ 282638 h 720001"/>
              <a:gd name="connsiteX32" fmla="*/ 85919 w 692417"/>
              <a:gd name="connsiteY32" fmla="*/ 172812 h 720001"/>
              <a:gd name="connsiteX33" fmla="*/ 146558 w 692417"/>
              <a:gd name="connsiteY33" fmla="*/ 82980 h 720001"/>
              <a:gd name="connsiteX34" fmla="*/ 236389 w 692417"/>
              <a:gd name="connsiteY34" fmla="*/ 22341 h 720001"/>
              <a:gd name="connsiteX35" fmla="*/ 346215 w 692417"/>
              <a:gd name="connsiteY35" fmla="*/ 0 h 720001"/>
            </a:gdLst>
            <a:ahLst/>
            <a:cxnLst/>
            <a:rect l="l" t="t" r="r" b="b"/>
            <a:pathLst>
              <a:path w="692417" h="720001">
                <a:moveTo>
                  <a:pt x="198153" y="663680"/>
                </a:moveTo>
                <a:lnTo>
                  <a:pt x="239787" y="663680"/>
                </a:lnTo>
                <a:lnTo>
                  <a:pt x="295235" y="663680"/>
                </a:lnTo>
                <a:lnTo>
                  <a:pt x="397182" y="663680"/>
                </a:lnTo>
                <a:lnTo>
                  <a:pt x="452630" y="663680"/>
                </a:lnTo>
                <a:lnTo>
                  <a:pt x="494264" y="663680"/>
                </a:lnTo>
                <a:cubicBezTo>
                  <a:pt x="509847" y="663680"/>
                  <a:pt x="522425" y="676259"/>
                  <a:pt x="522425" y="691841"/>
                </a:cubicBezTo>
                <a:cubicBezTo>
                  <a:pt x="522425" y="707423"/>
                  <a:pt x="509753" y="720001"/>
                  <a:pt x="494264" y="720001"/>
                </a:cubicBezTo>
                <a:lnTo>
                  <a:pt x="452630" y="720001"/>
                </a:lnTo>
                <a:lnTo>
                  <a:pt x="397182" y="720001"/>
                </a:lnTo>
                <a:lnTo>
                  <a:pt x="295235" y="720001"/>
                </a:lnTo>
                <a:lnTo>
                  <a:pt x="239787" y="720001"/>
                </a:lnTo>
                <a:lnTo>
                  <a:pt x="198153" y="720001"/>
                </a:lnTo>
                <a:cubicBezTo>
                  <a:pt x="182571" y="720001"/>
                  <a:pt x="169992" y="707423"/>
                  <a:pt x="169992" y="691841"/>
                </a:cubicBezTo>
                <a:cubicBezTo>
                  <a:pt x="169992" y="676259"/>
                  <a:pt x="182571" y="663680"/>
                  <a:pt x="198153" y="663680"/>
                </a:cubicBezTo>
                <a:close/>
                <a:moveTo>
                  <a:pt x="154400" y="572143"/>
                </a:moveTo>
                <a:lnTo>
                  <a:pt x="154241" y="572597"/>
                </a:lnTo>
                <a:lnTo>
                  <a:pt x="160423" y="572597"/>
                </a:lnTo>
                <a:close/>
                <a:moveTo>
                  <a:pt x="346215" y="0"/>
                </a:moveTo>
                <a:cubicBezTo>
                  <a:pt x="384232" y="0"/>
                  <a:pt x="421122" y="7510"/>
                  <a:pt x="456041" y="22341"/>
                </a:cubicBezTo>
                <a:cubicBezTo>
                  <a:pt x="489646" y="36609"/>
                  <a:pt x="519872" y="57072"/>
                  <a:pt x="545873" y="82980"/>
                </a:cubicBezTo>
                <a:cubicBezTo>
                  <a:pt x="571875" y="108981"/>
                  <a:pt x="592245" y="139207"/>
                  <a:pt x="606513" y="172812"/>
                </a:cubicBezTo>
                <a:cubicBezTo>
                  <a:pt x="621344" y="207637"/>
                  <a:pt x="628853" y="244621"/>
                  <a:pt x="628853" y="282638"/>
                </a:cubicBezTo>
                <a:lnTo>
                  <a:pt x="628853" y="493091"/>
                </a:lnTo>
                <a:lnTo>
                  <a:pt x="687990" y="585551"/>
                </a:lnTo>
                <a:cubicBezTo>
                  <a:pt x="693528" y="594187"/>
                  <a:pt x="693904" y="605263"/>
                  <a:pt x="688929" y="614275"/>
                </a:cubicBezTo>
                <a:cubicBezTo>
                  <a:pt x="684048" y="623286"/>
                  <a:pt x="674567" y="628918"/>
                  <a:pt x="664336" y="628918"/>
                </a:cubicBezTo>
                <a:lnTo>
                  <a:pt x="28189" y="628918"/>
                </a:lnTo>
                <a:cubicBezTo>
                  <a:pt x="17958" y="628918"/>
                  <a:pt x="8571" y="623380"/>
                  <a:pt x="3596" y="614462"/>
                </a:cubicBezTo>
                <a:cubicBezTo>
                  <a:pt x="-1380" y="605545"/>
                  <a:pt x="-1192" y="594656"/>
                  <a:pt x="4159" y="585927"/>
                </a:cubicBezTo>
                <a:lnTo>
                  <a:pt x="63578" y="489336"/>
                </a:lnTo>
                <a:lnTo>
                  <a:pt x="63578" y="282638"/>
                </a:lnTo>
                <a:cubicBezTo>
                  <a:pt x="63578" y="244621"/>
                  <a:pt x="71087" y="207731"/>
                  <a:pt x="85919" y="172812"/>
                </a:cubicBezTo>
                <a:cubicBezTo>
                  <a:pt x="100186" y="139207"/>
                  <a:pt x="120650" y="108981"/>
                  <a:pt x="146558" y="82980"/>
                </a:cubicBezTo>
                <a:cubicBezTo>
                  <a:pt x="172465" y="56978"/>
                  <a:pt x="202785" y="36609"/>
                  <a:pt x="236389" y="22341"/>
                </a:cubicBezTo>
                <a:cubicBezTo>
                  <a:pt x="271214" y="7510"/>
                  <a:pt x="308199" y="0"/>
                  <a:pt x="346215" y="0"/>
                </a:cubicBezTo>
                <a:close/>
              </a:path>
            </a:pathLst>
          </a:custGeom>
          <a:solidFill>
            <a:schemeClr val="bg1"/>
          </a:solidFill>
          <a:ln cap="sq">
            <a:noFill/>
          </a:ln>
        </p:spPr>
        <p:txBody>
          <a:bodyPr vert="horz" wrap="square" lIns="91440" tIns="45720" rIns="91440" bIns="45720" rtlCol="0" anchor="t"/>
          <a:lstStyle/>
          <a:p>
            <a:pPr algn="l">
              <a:lnSpc>
                <a:spcPct val="110000"/>
              </a:lnSpc>
            </a:pPr>
            <a:endParaRPr kumimoji="1" lang="zh-CN" altLang="en-US"/>
          </a:p>
        </p:txBody>
      </p:sp>
      <p:sp>
        <p:nvSpPr>
          <p:cNvPr id="13" name="标题 1"/>
          <p:cNvSpPr txBox="1"/>
          <p:nvPr/>
        </p:nvSpPr>
        <p:spPr>
          <a:xfrm>
            <a:off x="4563007" y="2232402"/>
            <a:ext cx="540000" cy="540000"/>
          </a:xfrm>
          <a:prstGeom prst="ellipse">
            <a:avLst/>
          </a:prstGeom>
          <a:solidFill>
            <a:schemeClr val="accent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4707008" y="2392091"/>
            <a:ext cx="252000" cy="220622"/>
          </a:xfrm>
          <a:custGeom>
            <a:avLst/>
            <a:gdLst>
              <a:gd name="connsiteX0" fmla="*/ 411293 w 822401"/>
              <a:gd name="connsiteY0" fmla="*/ 234366 h 720000"/>
              <a:gd name="connsiteX1" fmla="*/ 536928 w 822401"/>
              <a:gd name="connsiteY1" fmla="*/ 360000 h 720000"/>
              <a:gd name="connsiteX2" fmla="*/ 411293 w 822401"/>
              <a:gd name="connsiteY2" fmla="*/ 485635 h 720000"/>
              <a:gd name="connsiteX3" fmla="*/ 285659 w 822401"/>
              <a:gd name="connsiteY3" fmla="*/ 360000 h 720000"/>
              <a:gd name="connsiteX4" fmla="*/ 411293 w 822401"/>
              <a:gd name="connsiteY4" fmla="*/ 234366 h 720000"/>
              <a:gd name="connsiteX5" fmla="*/ 411293 w 822401"/>
              <a:gd name="connsiteY5" fmla="*/ 178938 h 720000"/>
              <a:gd name="connsiteX6" fmla="*/ 230231 w 822401"/>
              <a:gd name="connsiteY6" fmla="*/ 360000 h 720000"/>
              <a:gd name="connsiteX7" fmla="*/ 411293 w 822401"/>
              <a:gd name="connsiteY7" fmla="*/ 541063 h 720000"/>
              <a:gd name="connsiteX8" fmla="*/ 592355 w 822401"/>
              <a:gd name="connsiteY8" fmla="*/ 360000 h 720000"/>
              <a:gd name="connsiteX9" fmla="*/ 411293 w 822401"/>
              <a:gd name="connsiteY9" fmla="*/ 178938 h 720000"/>
              <a:gd name="connsiteX10" fmla="*/ 219884 w 822401"/>
              <a:gd name="connsiteY10" fmla="*/ 0 h 720000"/>
              <a:gd name="connsiteX11" fmla="*/ 602517 w 822401"/>
              <a:gd name="connsiteY11" fmla="*/ 0 h 720000"/>
              <a:gd name="connsiteX12" fmla="*/ 627275 w 822401"/>
              <a:gd name="connsiteY12" fmla="*/ 14319 h 720000"/>
              <a:gd name="connsiteX13" fmla="*/ 818591 w 822401"/>
              <a:gd name="connsiteY13" fmla="*/ 345682 h 720000"/>
              <a:gd name="connsiteX14" fmla="*/ 818591 w 822401"/>
              <a:gd name="connsiteY14" fmla="*/ 374319 h 720000"/>
              <a:gd name="connsiteX15" fmla="*/ 627367 w 822401"/>
              <a:gd name="connsiteY15" fmla="*/ 705682 h 720000"/>
              <a:gd name="connsiteX16" fmla="*/ 602609 w 822401"/>
              <a:gd name="connsiteY16" fmla="*/ 720000 h 720000"/>
              <a:gd name="connsiteX17" fmla="*/ 219977 w 822401"/>
              <a:gd name="connsiteY17" fmla="*/ 720000 h 720000"/>
              <a:gd name="connsiteX18" fmla="*/ 195219 w 822401"/>
              <a:gd name="connsiteY18" fmla="*/ 705682 h 720000"/>
              <a:gd name="connsiteX19" fmla="*/ 3811 w 822401"/>
              <a:gd name="connsiteY19" fmla="*/ 374319 h 720000"/>
              <a:gd name="connsiteX20" fmla="*/ 3811 w 822401"/>
              <a:gd name="connsiteY20" fmla="*/ 345682 h 720000"/>
              <a:gd name="connsiteX21" fmla="*/ 195127 w 822401"/>
              <a:gd name="connsiteY21" fmla="*/ 14319 h 720000"/>
              <a:gd name="connsiteX22" fmla="*/ 219884 w 822401"/>
              <a:gd name="connsiteY22" fmla="*/ 0 h 720000"/>
            </a:gdLst>
            <a:ahLst/>
            <a:cxnLst/>
            <a:rect l="l" t="t" r="r" b="b"/>
            <a:pathLst>
              <a:path w="822401" h="720000">
                <a:moveTo>
                  <a:pt x="411293" y="234366"/>
                </a:moveTo>
                <a:cubicBezTo>
                  <a:pt x="480577" y="234366"/>
                  <a:pt x="536928" y="290716"/>
                  <a:pt x="536928" y="360000"/>
                </a:cubicBezTo>
                <a:cubicBezTo>
                  <a:pt x="536928" y="429284"/>
                  <a:pt x="480577" y="485635"/>
                  <a:pt x="411293" y="485635"/>
                </a:cubicBezTo>
                <a:cubicBezTo>
                  <a:pt x="342009" y="485635"/>
                  <a:pt x="285659" y="429284"/>
                  <a:pt x="285659" y="360000"/>
                </a:cubicBezTo>
                <a:cubicBezTo>
                  <a:pt x="285659" y="290716"/>
                  <a:pt x="342009" y="234366"/>
                  <a:pt x="411293" y="234366"/>
                </a:cubicBezTo>
                <a:close/>
                <a:moveTo>
                  <a:pt x="411293" y="178938"/>
                </a:moveTo>
                <a:cubicBezTo>
                  <a:pt x="311432" y="178938"/>
                  <a:pt x="230231" y="260139"/>
                  <a:pt x="230231" y="360000"/>
                </a:cubicBezTo>
                <a:cubicBezTo>
                  <a:pt x="230231" y="459862"/>
                  <a:pt x="311432" y="541063"/>
                  <a:pt x="411293" y="541063"/>
                </a:cubicBezTo>
                <a:cubicBezTo>
                  <a:pt x="511154" y="541063"/>
                  <a:pt x="592355" y="459862"/>
                  <a:pt x="592355" y="360000"/>
                </a:cubicBezTo>
                <a:cubicBezTo>
                  <a:pt x="592355" y="260139"/>
                  <a:pt x="511154" y="178938"/>
                  <a:pt x="411293" y="178938"/>
                </a:cubicBezTo>
                <a:close/>
                <a:moveTo>
                  <a:pt x="219884" y="0"/>
                </a:moveTo>
                <a:lnTo>
                  <a:pt x="602517" y="0"/>
                </a:lnTo>
                <a:cubicBezTo>
                  <a:pt x="612679" y="0"/>
                  <a:pt x="622194" y="5451"/>
                  <a:pt x="627275" y="14319"/>
                </a:cubicBezTo>
                <a:lnTo>
                  <a:pt x="818591" y="345682"/>
                </a:lnTo>
                <a:cubicBezTo>
                  <a:pt x="823672" y="354550"/>
                  <a:pt x="823672" y="365451"/>
                  <a:pt x="818591" y="374319"/>
                </a:cubicBezTo>
                <a:lnTo>
                  <a:pt x="627367" y="705682"/>
                </a:lnTo>
                <a:cubicBezTo>
                  <a:pt x="622286" y="714550"/>
                  <a:pt x="612771" y="720000"/>
                  <a:pt x="602609" y="720000"/>
                </a:cubicBezTo>
                <a:lnTo>
                  <a:pt x="219977" y="720000"/>
                </a:lnTo>
                <a:cubicBezTo>
                  <a:pt x="209815" y="720000"/>
                  <a:pt x="200300" y="714550"/>
                  <a:pt x="195219" y="705682"/>
                </a:cubicBezTo>
                <a:lnTo>
                  <a:pt x="3811" y="374319"/>
                </a:lnTo>
                <a:cubicBezTo>
                  <a:pt x="-1270" y="365543"/>
                  <a:pt x="-1270" y="354550"/>
                  <a:pt x="3811" y="345682"/>
                </a:cubicBezTo>
                <a:lnTo>
                  <a:pt x="195127" y="14319"/>
                </a:lnTo>
                <a:cubicBezTo>
                  <a:pt x="200208" y="5451"/>
                  <a:pt x="209723" y="0"/>
                  <a:pt x="219884" y="0"/>
                </a:cubicBezTo>
                <a:close/>
              </a:path>
            </a:pathLst>
          </a:custGeom>
          <a:solidFill>
            <a:schemeClr val="bg1"/>
          </a:solidFill>
          <a:ln cap="sq">
            <a:noFill/>
          </a:ln>
        </p:spPr>
        <p:txBody>
          <a:bodyPr vert="horz" wrap="square" lIns="91440" tIns="45720" rIns="91440" bIns="45720" rtlCol="0" anchor="t"/>
          <a:lstStyle/>
          <a:p>
            <a:pPr algn="l">
              <a:lnSpc>
                <a:spcPct val="110000"/>
              </a:lnSpc>
            </a:pPr>
            <a:endParaRPr kumimoji="1" lang="zh-CN" altLang="en-US"/>
          </a:p>
        </p:txBody>
      </p:sp>
      <p:sp>
        <p:nvSpPr>
          <p:cNvPr id="15" name="标题 1"/>
          <p:cNvSpPr txBox="1"/>
          <p:nvPr/>
        </p:nvSpPr>
        <p:spPr>
          <a:xfrm>
            <a:off x="8214360" y="2705735"/>
            <a:ext cx="3112135" cy="2759075"/>
          </a:xfrm>
          <a:prstGeom prst="rect">
            <a:avLst/>
          </a:prstGeom>
          <a:noFill/>
          <a:ln>
            <a:noFill/>
          </a:ln>
        </p:spPr>
        <p:txBody>
          <a:bodyPr vert="horz" wrap="square" lIns="0" tIns="0" rIns="0" bIns="0" rtlCol="0" anchor="t"/>
          <a:lstStyle/>
          <a:p>
            <a:pPr algn="l">
              <a:lnSpc>
                <a:spcPct val="150000"/>
              </a:lnSpc>
            </a:pPr>
            <a:r>
              <a:rPr kumimoji="1" lang="en-US" altLang="zh-CN" sz="136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随着中国金融市场的不断开放和完善，黑石集团迎来了新的契机。它成功拿到了中国证监会的批复，这一关键的批复就如同开启宝藏大门的钥匙，标志着黑石集团正式叩响了中国市场的大门。从那一刻起，黑石集团对中国私募市场的发展前景充满了期待，迫切希望深度参与其中，抓住中国市场蓬勃发展带来的历史机遇。</a:t>
            </a:r>
            <a:endParaRPr kumimoji="1" lang="zh-CN" altLang="en-US"/>
          </a:p>
        </p:txBody>
      </p:sp>
      <p:sp>
        <p:nvSpPr>
          <p:cNvPr id="16" name="标题 1"/>
          <p:cNvSpPr txBox="1"/>
          <p:nvPr/>
        </p:nvSpPr>
        <p:spPr>
          <a:xfrm>
            <a:off x="8214499" y="2232402"/>
            <a:ext cx="540000" cy="540000"/>
          </a:xfrm>
          <a:prstGeom prst="ellipse">
            <a:avLst/>
          </a:prstGeom>
          <a:solidFill>
            <a:schemeClr val="accent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8358500" y="2383644"/>
            <a:ext cx="252000" cy="237515"/>
          </a:xfrm>
          <a:custGeom>
            <a:avLst/>
            <a:gdLst>
              <a:gd name="connsiteX0" fmla="*/ 565749 w 763907"/>
              <a:gd name="connsiteY0" fmla="*/ 529546 h 720000"/>
              <a:gd name="connsiteX1" fmla="*/ 585849 w 763907"/>
              <a:gd name="connsiteY1" fmla="*/ 537865 h 720000"/>
              <a:gd name="connsiteX2" fmla="*/ 698960 w 763907"/>
              <a:gd name="connsiteY2" fmla="*/ 650977 h 720000"/>
              <a:gd name="connsiteX3" fmla="*/ 698960 w 763907"/>
              <a:gd name="connsiteY3" fmla="*/ 691178 h 720000"/>
              <a:gd name="connsiteX4" fmla="*/ 678860 w 763907"/>
              <a:gd name="connsiteY4" fmla="*/ 699521 h 720000"/>
              <a:gd name="connsiteX5" fmla="*/ 658760 w 763907"/>
              <a:gd name="connsiteY5" fmla="*/ 691178 h 720000"/>
              <a:gd name="connsiteX6" fmla="*/ 545648 w 763907"/>
              <a:gd name="connsiteY6" fmla="*/ 578066 h 720000"/>
              <a:gd name="connsiteX7" fmla="*/ 545648 w 763907"/>
              <a:gd name="connsiteY7" fmla="*/ 537865 h 720000"/>
              <a:gd name="connsiteX8" fmla="*/ 565749 w 763907"/>
              <a:gd name="connsiteY8" fmla="*/ 529546 h 720000"/>
              <a:gd name="connsiteX9" fmla="*/ 565749 w 763907"/>
              <a:gd name="connsiteY9" fmla="*/ 359807 h 720000"/>
              <a:gd name="connsiteX10" fmla="*/ 735464 w 763907"/>
              <a:gd name="connsiteY10" fmla="*/ 359807 h 720000"/>
              <a:gd name="connsiteX11" fmla="*/ 763907 w 763907"/>
              <a:gd name="connsiteY11" fmla="*/ 388251 h 720000"/>
              <a:gd name="connsiteX12" fmla="*/ 735464 w 763907"/>
              <a:gd name="connsiteY12" fmla="*/ 416695 h 720000"/>
              <a:gd name="connsiteX13" fmla="*/ 565749 w 763907"/>
              <a:gd name="connsiteY13" fmla="*/ 416695 h 720000"/>
              <a:gd name="connsiteX14" fmla="*/ 537305 w 763907"/>
              <a:gd name="connsiteY14" fmla="*/ 388251 h 720000"/>
              <a:gd name="connsiteX15" fmla="*/ 565749 w 763907"/>
              <a:gd name="connsiteY15" fmla="*/ 359807 h 720000"/>
              <a:gd name="connsiteX16" fmla="*/ 678860 w 763907"/>
              <a:gd name="connsiteY16" fmla="*/ 77005 h 720000"/>
              <a:gd name="connsiteX17" fmla="*/ 698960 w 763907"/>
              <a:gd name="connsiteY17" fmla="*/ 85325 h 720000"/>
              <a:gd name="connsiteX18" fmla="*/ 698960 w 763907"/>
              <a:gd name="connsiteY18" fmla="*/ 125525 h 720000"/>
              <a:gd name="connsiteX19" fmla="*/ 585849 w 763907"/>
              <a:gd name="connsiteY19" fmla="*/ 238636 h 720000"/>
              <a:gd name="connsiteX20" fmla="*/ 565749 w 763907"/>
              <a:gd name="connsiteY20" fmla="*/ 246980 h 720000"/>
              <a:gd name="connsiteX21" fmla="*/ 545648 w 763907"/>
              <a:gd name="connsiteY21" fmla="*/ 238636 h 720000"/>
              <a:gd name="connsiteX22" fmla="*/ 545648 w 763907"/>
              <a:gd name="connsiteY22" fmla="*/ 198436 h 720000"/>
              <a:gd name="connsiteX23" fmla="*/ 658760 w 763907"/>
              <a:gd name="connsiteY23" fmla="*/ 85325 h 720000"/>
              <a:gd name="connsiteX24" fmla="*/ 678860 w 763907"/>
              <a:gd name="connsiteY24" fmla="*/ 77005 h 720000"/>
              <a:gd name="connsiteX25" fmla="*/ 362802 w 763907"/>
              <a:gd name="connsiteY25" fmla="*/ 5 h 720000"/>
              <a:gd name="connsiteX26" fmla="*/ 422012 w 763907"/>
              <a:gd name="connsiteY26" fmla="*/ 16490 h 720000"/>
              <a:gd name="connsiteX27" fmla="*/ 481080 w 763907"/>
              <a:gd name="connsiteY27" fmla="*/ 119457 h 720000"/>
              <a:gd name="connsiteX28" fmla="*/ 481080 w 763907"/>
              <a:gd name="connsiteY28" fmla="*/ 600631 h 720000"/>
              <a:gd name="connsiteX29" fmla="*/ 422012 w 763907"/>
              <a:gd name="connsiteY29" fmla="*/ 703598 h 720000"/>
              <a:gd name="connsiteX30" fmla="*/ 361806 w 763907"/>
              <a:gd name="connsiteY30" fmla="*/ 720000 h 720000"/>
              <a:gd name="connsiteX31" fmla="*/ 303306 w 763907"/>
              <a:gd name="connsiteY31" fmla="*/ 704546 h 720000"/>
              <a:gd name="connsiteX32" fmla="*/ 60870 w 763907"/>
              <a:gd name="connsiteY32" fmla="*/ 568300 h 720000"/>
              <a:gd name="connsiteX33" fmla="*/ 0 w 763907"/>
              <a:gd name="connsiteY33" fmla="*/ 464291 h 720000"/>
              <a:gd name="connsiteX34" fmla="*/ 0 w 763907"/>
              <a:gd name="connsiteY34" fmla="*/ 255702 h 720000"/>
              <a:gd name="connsiteX35" fmla="*/ 60870 w 763907"/>
              <a:gd name="connsiteY35" fmla="*/ 151693 h 720000"/>
              <a:gd name="connsiteX36" fmla="*/ 303306 w 763907"/>
              <a:gd name="connsiteY36" fmla="*/ 15447 h 720000"/>
              <a:gd name="connsiteX37" fmla="*/ 362802 w 763907"/>
              <a:gd name="connsiteY37" fmla="*/ 5 h 720000"/>
            </a:gdLst>
            <a:ahLst/>
            <a:cxnLst/>
            <a:rect l="l" t="t" r="r" b="b"/>
            <a:pathLst>
              <a:path w="763907" h="720000">
                <a:moveTo>
                  <a:pt x="565749" y="529546"/>
                </a:moveTo>
                <a:cubicBezTo>
                  <a:pt x="573025" y="529546"/>
                  <a:pt x="580302" y="532319"/>
                  <a:pt x="585849" y="537865"/>
                </a:cubicBezTo>
                <a:lnTo>
                  <a:pt x="698960" y="650977"/>
                </a:lnTo>
                <a:cubicBezTo>
                  <a:pt x="710054" y="662070"/>
                  <a:pt x="710054" y="680084"/>
                  <a:pt x="698960" y="691178"/>
                </a:cubicBezTo>
                <a:cubicBezTo>
                  <a:pt x="693461" y="696677"/>
                  <a:pt x="686161" y="699521"/>
                  <a:pt x="678860" y="699521"/>
                </a:cubicBezTo>
                <a:cubicBezTo>
                  <a:pt x="671560" y="699521"/>
                  <a:pt x="664259" y="696771"/>
                  <a:pt x="658760" y="691178"/>
                </a:cubicBezTo>
                <a:lnTo>
                  <a:pt x="545648" y="578066"/>
                </a:lnTo>
                <a:cubicBezTo>
                  <a:pt x="534555" y="566973"/>
                  <a:pt x="534555" y="548959"/>
                  <a:pt x="545648" y="537865"/>
                </a:cubicBezTo>
                <a:cubicBezTo>
                  <a:pt x="551195" y="532319"/>
                  <a:pt x="558471" y="529546"/>
                  <a:pt x="565749" y="529546"/>
                </a:cubicBezTo>
                <a:close/>
                <a:moveTo>
                  <a:pt x="565749" y="359807"/>
                </a:moveTo>
                <a:lnTo>
                  <a:pt x="735464" y="359807"/>
                </a:lnTo>
                <a:cubicBezTo>
                  <a:pt x="751202" y="359807"/>
                  <a:pt x="763907" y="372512"/>
                  <a:pt x="763907" y="388251"/>
                </a:cubicBezTo>
                <a:cubicBezTo>
                  <a:pt x="763907" y="403990"/>
                  <a:pt x="751107" y="416695"/>
                  <a:pt x="735464" y="416695"/>
                </a:cubicBezTo>
                <a:lnTo>
                  <a:pt x="565749" y="416695"/>
                </a:lnTo>
                <a:cubicBezTo>
                  <a:pt x="550010" y="416695"/>
                  <a:pt x="537305" y="403990"/>
                  <a:pt x="537305" y="388251"/>
                </a:cubicBezTo>
                <a:cubicBezTo>
                  <a:pt x="537305" y="372512"/>
                  <a:pt x="550010" y="359807"/>
                  <a:pt x="565749" y="359807"/>
                </a:cubicBezTo>
                <a:close/>
                <a:moveTo>
                  <a:pt x="678860" y="77005"/>
                </a:moveTo>
                <a:cubicBezTo>
                  <a:pt x="686137" y="77005"/>
                  <a:pt x="693414" y="79778"/>
                  <a:pt x="698960" y="85325"/>
                </a:cubicBezTo>
                <a:cubicBezTo>
                  <a:pt x="710054" y="96418"/>
                  <a:pt x="710054" y="114432"/>
                  <a:pt x="698960" y="125525"/>
                </a:cubicBezTo>
                <a:lnTo>
                  <a:pt x="585849" y="238636"/>
                </a:lnTo>
                <a:cubicBezTo>
                  <a:pt x="580350" y="244231"/>
                  <a:pt x="573049" y="246980"/>
                  <a:pt x="565749" y="246980"/>
                </a:cubicBezTo>
                <a:cubicBezTo>
                  <a:pt x="558448" y="246980"/>
                  <a:pt x="551147" y="244231"/>
                  <a:pt x="545648" y="238636"/>
                </a:cubicBezTo>
                <a:cubicBezTo>
                  <a:pt x="534555" y="227543"/>
                  <a:pt x="534555" y="209529"/>
                  <a:pt x="545648" y="198436"/>
                </a:cubicBezTo>
                <a:lnTo>
                  <a:pt x="658760" y="85325"/>
                </a:lnTo>
                <a:cubicBezTo>
                  <a:pt x="664306" y="79778"/>
                  <a:pt x="671583" y="77005"/>
                  <a:pt x="678860" y="77005"/>
                </a:cubicBezTo>
                <a:close/>
                <a:moveTo>
                  <a:pt x="362802" y="5"/>
                </a:moveTo>
                <a:cubicBezTo>
                  <a:pt x="383186" y="183"/>
                  <a:pt x="403524" y="5682"/>
                  <a:pt x="422012" y="16490"/>
                </a:cubicBezTo>
                <a:cubicBezTo>
                  <a:pt x="458989" y="38108"/>
                  <a:pt x="481080" y="76601"/>
                  <a:pt x="481080" y="119457"/>
                </a:cubicBezTo>
                <a:lnTo>
                  <a:pt x="481080" y="600631"/>
                </a:lnTo>
                <a:cubicBezTo>
                  <a:pt x="481080" y="643486"/>
                  <a:pt x="458989" y="681980"/>
                  <a:pt x="422012" y="703598"/>
                </a:cubicBezTo>
                <a:cubicBezTo>
                  <a:pt x="403240" y="714501"/>
                  <a:pt x="382475" y="720000"/>
                  <a:pt x="361806" y="720000"/>
                </a:cubicBezTo>
                <a:cubicBezTo>
                  <a:pt x="341706" y="720000"/>
                  <a:pt x="321700" y="714881"/>
                  <a:pt x="303306" y="704546"/>
                </a:cubicBezTo>
                <a:lnTo>
                  <a:pt x="60870" y="568300"/>
                </a:lnTo>
                <a:cubicBezTo>
                  <a:pt x="23324" y="547157"/>
                  <a:pt x="0" y="507336"/>
                  <a:pt x="0" y="464291"/>
                </a:cubicBezTo>
                <a:lnTo>
                  <a:pt x="0" y="255702"/>
                </a:lnTo>
                <a:cubicBezTo>
                  <a:pt x="0" y="212657"/>
                  <a:pt x="23324" y="172742"/>
                  <a:pt x="60870" y="151693"/>
                </a:cubicBezTo>
                <a:lnTo>
                  <a:pt x="303306" y="15447"/>
                </a:lnTo>
                <a:cubicBezTo>
                  <a:pt x="321984" y="4970"/>
                  <a:pt x="342417" y="-173"/>
                  <a:pt x="362802" y="5"/>
                </a:cubicBezTo>
                <a:close/>
              </a:path>
            </a:pathLst>
          </a:custGeom>
          <a:solidFill>
            <a:schemeClr val="bg1"/>
          </a:solidFill>
          <a:ln cap="sq">
            <a:noFill/>
          </a:ln>
        </p:spPr>
        <p:txBody>
          <a:bodyPr vert="horz" wrap="square" lIns="91440" tIns="45720" rIns="91440" bIns="45720" rtlCol="0" anchor="t"/>
          <a:lstStyle/>
          <a:p>
            <a:pPr algn="l">
              <a:lnSpc>
                <a:spcPct val="110000"/>
              </a:lnSpc>
            </a:pPr>
            <a:endParaRPr kumimoji="1" lang="zh-CN" altLang="en-US"/>
          </a:p>
        </p:txBody>
      </p:sp>
      <p:sp>
        <p:nvSpPr>
          <p:cNvPr id="18" name="标题 1"/>
          <p:cNvSpPr txBox="1"/>
          <p:nvPr/>
        </p:nvSpPr>
        <p:spPr>
          <a:xfrm>
            <a:off x="10690820" y="1629061"/>
            <a:ext cx="600054" cy="600054"/>
          </a:xfrm>
          <a:prstGeom prst="rect">
            <a:avLst/>
          </a:prstGeom>
          <a:solidFill>
            <a:schemeClr val="accent1"/>
          </a:solidFill>
          <a:ln w="12700" cap="sq">
            <a:noFill/>
            <a:miter/>
          </a:ln>
          <a:effectLst/>
        </p:spPr>
        <p:txBody>
          <a:bodyPr vert="horz" wrap="square" lIns="91440" tIns="45720" rIns="91440" bIns="45720" rtlCol="0" anchor="ctr"/>
          <a:lstStyle/>
          <a:p>
            <a:pPr algn="ctr">
              <a:lnSpc>
                <a:spcPct val="110000"/>
              </a:lnSpc>
            </a:pPr>
            <a:r>
              <a:rPr kumimoji="1" lang="en-US" altLang="zh-CN" sz="1800">
                <a:ln w="12700">
                  <a:noFill/>
                </a:ln>
                <a:solidFill>
                  <a:srgbClr val="FFFFFF">
                    <a:alpha val="100000"/>
                  </a:srgbClr>
                </a:solidFill>
                <a:latin typeface="OPPOSans H" panose="00020600040101010101"/>
                <a:ea typeface="OPPOSans H" panose="00020600040101010101"/>
                <a:cs typeface="OPPOSans H" panose="00020600040101010101"/>
              </a:rPr>
              <a:t>03</a:t>
            </a:r>
            <a:endParaRPr kumimoji="1" lang="zh-CN" altLang="en-US"/>
          </a:p>
        </p:txBody>
      </p:sp>
      <p:sp>
        <p:nvSpPr>
          <p:cNvPr id="19" name="标题 1"/>
          <p:cNvSpPr txBox="1"/>
          <p:nvPr/>
        </p:nvSpPr>
        <p:spPr>
          <a:xfrm flipH="1">
            <a:off x="298450" y="107616"/>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flipH="1">
            <a:off x="298450" y="741681"/>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145047" y="259815"/>
            <a:ext cx="649705" cy="375386"/>
          </a:xfrm>
          <a:prstGeom prst="hexag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794752" y="318769"/>
            <a:ext cx="207794" cy="257478"/>
          </a:xfrm>
          <a:prstGeom prst="chevr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1137115" y="199162"/>
            <a:ext cx="7780158" cy="496692"/>
          </a:xfrm>
          <a:prstGeom prst="rect">
            <a:avLst/>
          </a:prstGeom>
          <a:noFill/>
          <a:ln cap="sq">
            <a:noFill/>
          </a:ln>
        </p:spPr>
        <p:txBody>
          <a:bodyPr vert="horz" wrap="square" lIns="0" tIns="0" rIns="0" bIns="0" rtlCol="0" anchor="ctr"/>
          <a:lstStyle/>
          <a:p>
            <a:pPr algn="l">
              <a:lnSpc>
                <a:spcPct val="130000"/>
              </a:lnSpc>
            </a:pPr>
            <a:r>
              <a:rPr kumimoji="1" lang="en-US" altLang="zh-CN" sz="24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黑石的中国发展历程</a:t>
            </a:r>
            <a:endParaRPr kumimoji="1"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6576" y="0"/>
            <a:ext cx="12228576" cy="6858000"/>
          </a:xfrm>
          <a:prstGeom prst="rect">
            <a:avLst/>
          </a:prstGeom>
          <a:solidFill>
            <a:schemeClr val="bg1">
              <a:lumMod val="95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6576" y="0"/>
            <a:ext cx="12228576" cy="6858000"/>
          </a:xfrm>
          <a:prstGeom prst="rect">
            <a:avLst/>
          </a:prstGeom>
          <a:gradFill>
            <a:gsLst>
              <a:gs pos="0">
                <a:schemeClr val="bg1"/>
              </a:gs>
              <a:gs pos="99000">
                <a:schemeClr val="accent1">
                  <a:lumMod val="20000"/>
                  <a:lumOff val="80000"/>
                </a:schemeClr>
              </a:gs>
            </a:gsLst>
            <a:lin ang="6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7258251" y="2076451"/>
            <a:ext cx="4933950" cy="4781550"/>
          </a:xfrm>
          <a:prstGeom prst="ellipse">
            <a:avLst/>
          </a:prstGeom>
          <a:solidFill>
            <a:schemeClr val="bg1">
              <a:lumMod val="95000"/>
              <a:alpha val="5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5400000">
            <a:off x="2678047" y="2053203"/>
            <a:ext cx="336052" cy="72273"/>
          </a:xfrm>
          <a:prstGeom prst="roundRect">
            <a:avLst>
              <a:gd name="adj" fmla="val 50000"/>
            </a:avLst>
          </a:pr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5400000">
            <a:off x="2135603" y="2053202"/>
            <a:ext cx="336053" cy="72273"/>
          </a:xfrm>
          <a:prstGeom prst="roundRect">
            <a:avLst>
              <a:gd name="adj" fmla="val 50000"/>
            </a:avLst>
          </a:pr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5400000">
            <a:off x="6896319" y="2053203"/>
            <a:ext cx="336052" cy="72273"/>
          </a:xfrm>
          <a:prstGeom prst="roundRect">
            <a:avLst>
              <a:gd name="adj" fmla="val 50000"/>
            </a:avLst>
          </a:pr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5400000">
            <a:off x="6353875" y="2053202"/>
            <a:ext cx="336053" cy="72273"/>
          </a:xfrm>
          <a:prstGeom prst="roundRect">
            <a:avLst>
              <a:gd name="adj" fmla="val 50000"/>
            </a:avLst>
          </a:prstGeom>
          <a:solidFill>
            <a:schemeClr val="accent1">
              <a:lumMod val="75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2273039" y="2123741"/>
            <a:ext cx="3588435" cy="3158122"/>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2183398" y="2058245"/>
            <a:ext cx="3588435" cy="3158122"/>
          </a:xfrm>
          <a:prstGeom prst="rect">
            <a:avLst/>
          </a:prstGeom>
          <a:solidFill>
            <a:schemeClr val="bg1"/>
          </a:solidFill>
          <a:ln w="12700" cap="sq">
            <a:solidFill>
              <a:schemeClr val="tx1">
                <a:lumMod val="85000"/>
                <a:lumOff val="1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449195" y="2123741"/>
            <a:ext cx="3588435" cy="3158122"/>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6374067" y="2058245"/>
            <a:ext cx="3588435" cy="3158122"/>
          </a:xfrm>
          <a:prstGeom prst="rect">
            <a:avLst/>
          </a:prstGeom>
          <a:solidFill>
            <a:schemeClr val="bg1"/>
          </a:solidFill>
          <a:ln w="12700" cap="sq">
            <a:solidFill>
              <a:schemeClr val="tx1">
                <a:lumMod val="85000"/>
                <a:lumOff val="15000"/>
              </a:schemeClr>
            </a:solid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flipH="1">
            <a:off x="2260431" y="1920758"/>
            <a:ext cx="593606" cy="479290"/>
          </a:xfrm>
          <a:custGeom>
            <a:avLst/>
            <a:gdLst>
              <a:gd name="connsiteX0" fmla="*/ 2250582 w 2251739"/>
              <a:gd name="connsiteY0" fmla="*/ 0 h 846582"/>
              <a:gd name="connsiteX1" fmla="*/ 2251739 w 2251739"/>
              <a:gd name="connsiteY1" fmla="*/ 234 h 846582"/>
              <a:gd name="connsiteX2" fmla="*/ 2251739 w 2251739"/>
              <a:gd name="connsiteY2" fmla="*/ 0 h 846582"/>
              <a:gd name="connsiteX3" fmla="*/ 0 w 2251739"/>
              <a:gd name="connsiteY3" fmla="*/ 0 h 846582"/>
              <a:gd name="connsiteX4" fmla="*/ 3039 w 2251739"/>
              <a:gd name="connsiteY4" fmla="*/ 614 h 846582"/>
              <a:gd name="connsiteX5" fmla="*/ 67031 w 2251739"/>
              <a:gd name="connsiteY5" fmla="*/ 97155 h 846582"/>
              <a:gd name="connsiteX6" fmla="*/ 67031 w 2251739"/>
              <a:gd name="connsiteY6" fmla="*/ 189230 h 846582"/>
              <a:gd name="connsiteX7" fmla="*/ 66142 w 2251739"/>
              <a:gd name="connsiteY7" fmla="*/ 189230 h 846582"/>
              <a:gd name="connsiteX8" fmla="*/ 66142 w 2251739"/>
              <a:gd name="connsiteY8" fmla="*/ 639825 h 846582"/>
              <a:gd name="connsiteX9" fmla="*/ 272899 w 2251739"/>
              <a:gd name="connsiteY9" fmla="*/ 846582 h 846582"/>
              <a:gd name="connsiteX10" fmla="*/ 1899513 w 2251739"/>
              <a:gd name="connsiteY10" fmla="*/ 846582 h 846582"/>
              <a:gd name="connsiteX11" fmla="*/ 2106270 w 2251739"/>
              <a:gd name="connsiteY11" fmla="*/ 639825 h 846582"/>
              <a:gd name="connsiteX12" fmla="*/ 2106270 w 2251739"/>
              <a:gd name="connsiteY12" fmla="*/ 266700 h 846582"/>
              <a:gd name="connsiteX13" fmla="*/ 2108063 w 2251739"/>
              <a:gd name="connsiteY13" fmla="*/ 266700 h 846582"/>
              <a:gd name="connsiteX14" fmla="*/ 2108063 w 2251739"/>
              <a:gd name="connsiteY14" fmla="*/ 97155 h 846582"/>
              <a:gd name="connsiteX15" fmla="*/ 2172055 w 2251739"/>
              <a:gd name="connsiteY15" fmla="*/ 614 h 846582"/>
              <a:gd name="connsiteX16" fmla="*/ 2175095 w 2251739"/>
              <a:gd name="connsiteY16" fmla="*/ 0 h 846582"/>
            </a:gdLst>
            <a:ahLst/>
            <a:cxnLst/>
            <a:rect l="l" t="t" r="r" b="b"/>
            <a:pathLst>
              <a:path w="2251739" h="846582">
                <a:moveTo>
                  <a:pt x="2250582" y="0"/>
                </a:moveTo>
                <a:lnTo>
                  <a:pt x="2251739" y="234"/>
                </a:lnTo>
                <a:lnTo>
                  <a:pt x="2251739" y="0"/>
                </a:lnTo>
                <a:close/>
                <a:moveTo>
                  <a:pt x="0" y="0"/>
                </a:moveTo>
                <a:lnTo>
                  <a:pt x="3039" y="614"/>
                </a:lnTo>
                <a:cubicBezTo>
                  <a:pt x="40645" y="16519"/>
                  <a:pt x="67031" y="53756"/>
                  <a:pt x="67031" y="97155"/>
                </a:cubicBezTo>
                <a:lnTo>
                  <a:pt x="67031" y="189230"/>
                </a:lnTo>
                <a:lnTo>
                  <a:pt x="66142" y="189230"/>
                </a:lnTo>
                <a:lnTo>
                  <a:pt x="66142" y="639825"/>
                </a:lnTo>
                <a:cubicBezTo>
                  <a:pt x="66142" y="754014"/>
                  <a:pt x="158710" y="846582"/>
                  <a:pt x="272899" y="846582"/>
                </a:cubicBezTo>
                <a:lnTo>
                  <a:pt x="1899513" y="846582"/>
                </a:lnTo>
                <a:cubicBezTo>
                  <a:pt x="2013702" y="846582"/>
                  <a:pt x="2106270" y="754014"/>
                  <a:pt x="2106270" y="639825"/>
                </a:cubicBezTo>
                <a:lnTo>
                  <a:pt x="2106270" y="266700"/>
                </a:lnTo>
                <a:lnTo>
                  <a:pt x="2108063" y="266700"/>
                </a:lnTo>
                <a:lnTo>
                  <a:pt x="2108063" y="97155"/>
                </a:lnTo>
                <a:cubicBezTo>
                  <a:pt x="2108063" y="53756"/>
                  <a:pt x="2134449" y="16519"/>
                  <a:pt x="2172055" y="614"/>
                </a:cubicBezTo>
                <a:lnTo>
                  <a:pt x="217509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flipH="1">
            <a:off x="6478703" y="1920758"/>
            <a:ext cx="593606" cy="479290"/>
          </a:xfrm>
          <a:custGeom>
            <a:avLst/>
            <a:gdLst>
              <a:gd name="connsiteX0" fmla="*/ 2250582 w 2251739"/>
              <a:gd name="connsiteY0" fmla="*/ 0 h 846582"/>
              <a:gd name="connsiteX1" fmla="*/ 2251739 w 2251739"/>
              <a:gd name="connsiteY1" fmla="*/ 234 h 846582"/>
              <a:gd name="connsiteX2" fmla="*/ 2251739 w 2251739"/>
              <a:gd name="connsiteY2" fmla="*/ 0 h 846582"/>
              <a:gd name="connsiteX3" fmla="*/ 0 w 2251739"/>
              <a:gd name="connsiteY3" fmla="*/ 0 h 846582"/>
              <a:gd name="connsiteX4" fmla="*/ 3039 w 2251739"/>
              <a:gd name="connsiteY4" fmla="*/ 614 h 846582"/>
              <a:gd name="connsiteX5" fmla="*/ 67031 w 2251739"/>
              <a:gd name="connsiteY5" fmla="*/ 97155 h 846582"/>
              <a:gd name="connsiteX6" fmla="*/ 67031 w 2251739"/>
              <a:gd name="connsiteY6" fmla="*/ 189230 h 846582"/>
              <a:gd name="connsiteX7" fmla="*/ 66142 w 2251739"/>
              <a:gd name="connsiteY7" fmla="*/ 189230 h 846582"/>
              <a:gd name="connsiteX8" fmla="*/ 66142 w 2251739"/>
              <a:gd name="connsiteY8" fmla="*/ 639825 h 846582"/>
              <a:gd name="connsiteX9" fmla="*/ 272899 w 2251739"/>
              <a:gd name="connsiteY9" fmla="*/ 846582 h 846582"/>
              <a:gd name="connsiteX10" fmla="*/ 1899513 w 2251739"/>
              <a:gd name="connsiteY10" fmla="*/ 846582 h 846582"/>
              <a:gd name="connsiteX11" fmla="*/ 2106270 w 2251739"/>
              <a:gd name="connsiteY11" fmla="*/ 639825 h 846582"/>
              <a:gd name="connsiteX12" fmla="*/ 2106270 w 2251739"/>
              <a:gd name="connsiteY12" fmla="*/ 266700 h 846582"/>
              <a:gd name="connsiteX13" fmla="*/ 2108063 w 2251739"/>
              <a:gd name="connsiteY13" fmla="*/ 266700 h 846582"/>
              <a:gd name="connsiteX14" fmla="*/ 2108063 w 2251739"/>
              <a:gd name="connsiteY14" fmla="*/ 97155 h 846582"/>
              <a:gd name="connsiteX15" fmla="*/ 2172055 w 2251739"/>
              <a:gd name="connsiteY15" fmla="*/ 614 h 846582"/>
              <a:gd name="connsiteX16" fmla="*/ 2175095 w 2251739"/>
              <a:gd name="connsiteY16" fmla="*/ 0 h 846582"/>
            </a:gdLst>
            <a:ahLst/>
            <a:cxnLst/>
            <a:rect l="l" t="t" r="r" b="b"/>
            <a:pathLst>
              <a:path w="2251739" h="846582">
                <a:moveTo>
                  <a:pt x="2250582" y="0"/>
                </a:moveTo>
                <a:lnTo>
                  <a:pt x="2251739" y="234"/>
                </a:lnTo>
                <a:lnTo>
                  <a:pt x="2251739" y="0"/>
                </a:lnTo>
                <a:close/>
                <a:moveTo>
                  <a:pt x="0" y="0"/>
                </a:moveTo>
                <a:lnTo>
                  <a:pt x="3039" y="614"/>
                </a:lnTo>
                <a:cubicBezTo>
                  <a:pt x="40645" y="16519"/>
                  <a:pt x="67031" y="53756"/>
                  <a:pt x="67031" y="97155"/>
                </a:cubicBezTo>
                <a:lnTo>
                  <a:pt x="67031" y="189230"/>
                </a:lnTo>
                <a:lnTo>
                  <a:pt x="66142" y="189230"/>
                </a:lnTo>
                <a:lnTo>
                  <a:pt x="66142" y="639825"/>
                </a:lnTo>
                <a:cubicBezTo>
                  <a:pt x="66142" y="754014"/>
                  <a:pt x="158710" y="846582"/>
                  <a:pt x="272899" y="846582"/>
                </a:cubicBezTo>
                <a:lnTo>
                  <a:pt x="1899513" y="846582"/>
                </a:lnTo>
                <a:cubicBezTo>
                  <a:pt x="2013702" y="846582"/>
                  <a:pt x="2106270" y="754014"/>
                  <a:pt x="2106270" y="639825"/>
                </a:cubicBezTo>
                <a:lnTo>
                  <a:pt x="2106270" y="266700"/>
                </a:lnTo>
                <a:lnTo>
                  <a:pt x="2108063" y="266700"/>
                </a:lnTo>
                <a:lnTo>
                  <a:pt x="2108063" y="97155"/>
                </a:lnTo>
                <a:cubicBezTo>
                  <a:pt x="2108063" y="53756"/>
                  <a:pt x="2134449" y="16519"/>
                  <a:pt x="2172055" y="614"/>
                </a:cubicBezTo>
                <a:lnTo>
                  <a:pt x="2175095" y="0"/>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2321776" y="1972261"/>
            <a:ext cx="453827" cy="379727"/>
          </a:xfrm>
          <a:prstGeom prst="rect">
            <a:avLst/>
          </a:prstGeom>
          <a:noFill/>
          <a:ln>
            <a:noFill/>
          </a:ln>
        </p:spPr>
        <p:txBody>
          <a:bodyPr vert="horz" wrap="square" lIns="91440" tIns="45720" rIns="91440" bIns="45720" rtlCol="0" anchor="ctr"/>
          <a:lstStyle/>
          <a:p>
            <a:pPr algn="ctr">
              <a:lnSpc>
                <a:spcPct val="110000"/>
              </a:lnSpc>
            </a:pPr>
            <a:r>
              <a:rPr kumimoji="1" lang="en-US" altLang="zh-CN" sz="1800">
                <a:ln w="12700">
                  <a:noFill/>
                </a:ln>
                <a:solidFill>
                  <a:srgbClr val="FFFFFF">
                    <a:alpha val="100000"/>
                  </a:srgbClr>
                </a:solidFill>
                <a:latin typeface="Source Han Sans CN Bold Bold" panose="020B0800000000000000"/>
                <a:ea typeface="Source Han Sans CN Bold Bold" panose="020B0800000000000000"/>
                <a:cs typeface="Source Han Sans CN Bold Bold" panose="020B0800000000000000"/>
              </a:rPr>
              <a:t>01</a:t>
            </a:r>
            <a:endParaRPr kumimoji="1" lang="zh-CN" altLang="en-US"/>
          </a:p>
        </p:txBody>
      </p:sp>
      <p:sp>
        <p:nvSpPr>
          <p:cNvPr id="16" name="标题 1"/>
          <p:cNvSpPr txBox="1"/>
          <p:nvPr/>
        </p:nvSpPr>
        <p:spPr>
          <a:xfrm>
            <a:off x="2339692" y="2407720"/>
            <a:ext cx="3291756" cy="2588928"/>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也正是在这样充满机遇与挑战的大背景下，盟会与黑石走到了一起，选择了携手共进。盟会一直以来都密切关注着金融市场的动态，对市场趋势有着敏锐的洞察力。我们深知黑石集团在全球投资领域的卓越实力和丰富经验，其专业的投资团队、成熟的投资理念以及广泛的资源网络，都与盟会的发展理念和目标高度契合。</a:t>
            </a:r>
            <a:endParaRPr kumimoji="1" lang="zh-CN" altLang="en-US"/>
          </a:p>
        </p:txBody>
      </p:sp>
      <p:sp>
        <p:nvSpPr>
          <p:cNvPr id="17" name="标题 1"/>
          <p:cNvSpPr txBox="1"/>
          <p:nvPr/>
        </p:nvSpPr>
        <p:spPr>
          <a:xfrm>
            <a:off x="6546773" y="1972261"/>
            <a:ext cx="453827" cy="379727"/>
          </a:xfrm>
          <a:prstGeom prst="rect">
            <a:avLst/>
          </a:prstGeom>
          <a:noFill/>
          <a:ln>
            <a:noFill/>
          </a:ln>
        </p:spPr>
        <p:txBody>
          <a:bodyPr vert="horz" wrap="square" lIns="91440" tIns="45720" rIns="91440" bIns="45720" rtlCol="0" anchor="ctr"/>
          <a:lstStyle/>
          <a:p>
            <a:pPr algn="ctr">
              <a:lnSpc>
                <a:spcPct val="110000"/>
              </a:lnSpc>
            </a:pPr>
            <a:r>
              <a:rPr kumimoji="1" lang="en-US" altLang="zh-CN" sz="1800">
                <a:ln w="12700">
                  <a:noFill/>
                </a:ln>
                <a:solidFill>
                  <a:srgbClr val="FFFFFF">
                    <a:alpha val="100000"/>
                  </a:srgbClr>
                </a:solidFill>
                <a:latin typeface="Source Han Sans CN Bold Bold" panose="020B0800000000000000"/>
                <a:ea typeface="Source Han Sans CN Bold Bold" panose="020B0800000000000000"/>
                <a:cs typeface="Source Han Sans CN Bold Bold" panose="020B0800000000000000"/>
              </a:rPr>
              <a:t>02</a:t>
            </a:r>
            <a:endParaRPr kumimoji="1" lang="zh-CN" altLang="en-US"/>
          </a:p>
        </p:txBody>
      </p:sp>
      <p:sp>
        <p:nvSpPr>
          <p:cNvPr id="18" name="标题 1"/>
          <p:cNvSpPr txBox="1"/>
          <p:nvPr/>
        </p:nvSpPr>
        <p:spPr>
          <a:xfrm>
            <a:off x="6558280" y="2397760"/>
            <a:ext cx="3291840" cy="2818130"/>
          </a:xfrm>
          <a:prstGeom prst="rect">
            <a:avLst/>
          </a:prstGeom>
          <a:noFill/>
          <a:ln>
            <a:noFill/>
          </a:ln>
        </p:spPr>
        <p:txBody>
          <a:bodyPr vert="horz" wrap="square" lIns="0" tIns="0" rIns="0" bIns="0" rtlCol="0" anchor="t"/>
          <a:lstStyle/>
          <a:p>
            <a:pPr algn="l">
              <a:lnSpc>
                <a:spcPct val="140000"/>
              </a:lnSpc>
            </a:pPr>
            <a:r>
              <a:rPr kumimoji="1" lang="en-US" altLang="zh-CN" sz="136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双方的合作，就是天作之合。盟会在本土所积累的深厚资源和广泛的人脉关系，能够为黑石在中国市场的发展提供</a:t>
            </a:r>
            <a:r>
              <a:rPr kumimoji="1" lang="zh-CN" altLang="en-US" sz="136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丰富</a:t>
            </a:r>
            <a:r>
              <a:rPr kumimoji="1" lang="en-US" altLang="zh-CN" sz="136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的</a:t>
            </a:r>
            <a:r>
              <a:rPr kumimoji="1" lang="zh-CN" altLang="en-US" sz="136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资源</a:t>
            </a:r>
            <a:r>
              <a:rPr kumimoji="1" lang="en-US" altLang="zh-CN" sz="136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和</a:t>
            </a:r>
            <a:r>
              <a:rPr kumimoji="1" lang="zh-CN" altLang="en-US" sz="136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支持</a:t>
            </a:r>
            <a:r>
              <a:rPr kumimoji="1" lang="en-US" altLang="zh-CN" sz="136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；而黑石集团则凭借其强大的专业能力和国际化的视野，为盟会带来了全新的投资思路和优质的投资项目。这种优势互补的合作模式，必将为双方在未来的发展中创造出巨大的价值，也为我们每一位</a:t>
            </a:r>
            <a:r>
              <a:rPr kumimoji="1" lang="zh-CN" altLang="en-US" sz="136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成员</a:t>
            </a:r>
            <a:r>
              <a:rPr kumimoji="1" lang="en-US" altLang="zh-CN" sz="1360">
                <a:ln w="12700">
                  <a:noFill/>
                </a:ln>
                <a:solidFill>
                  <a:srgbClr val="262626">
                    <a:alpha val="100000"/>
                  </a:srgbClr>
                </a:solidFill>
                <a:latin typeface="Source Han Sans CN Normal" panose="020B0400000000000000"/>
                <a:ea typeface="Source Han Sans CN Normal" panose="020B0400000000000000"/>
                <a:cs typeface="Source Han Sans CN Normal" panose="020B0400000000000000"/>
              </a:rPr>
              <a:t>带来前所未有的机遇。</a:t>
            </a:r>
            <a:endParaRPr kumimoji="1" lang="zh-CN" altLang="en-US"/>
          </a:p>
        </p:txBody>
      </p:sp>
      <p:sp>
        <p:nvSpPr>
          <p:cNvPr id="19" name="标题 1"/>
          <p:cNvSpPr txBox="1"/>
          <p:nvPr/>
        </p:nvSpPr>
        <p:spPr>
          <a:xfrm flipH="1">
            <a:off x="298450" y="107616"/>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flipH="1">
            <a:off x="298450" y="741681"/>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145047" y="259815"/>
            <a:ext cx="649705" cy="375386"/>
          </a:xfrm>
          <a:prstGeom prst="hexag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794752" y="318769"/>
            <a:ext cx="207794" cy="257478"/>
          </a:xfrm>
          <a:prstGeom prst="chevr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1137115" y="199162"/>
            <a:ext cx="7780158" cy="496692"/>
          </a:xfrm>
          <a:prstGeom prst="rect">
            <a:avLst/>
          </a:prstGeom>
          <a:noFill/>
          <a:ln cap="sq">
            <a:noFill/>
          </a:ln>
        </p:spPr>
        <p:txBody>
          <a:bodyPr vert="horz" wrap="square" lIns="0" tIns="0" rIns="0" bIns="0" rtlCol="0" anchor="ctr"/>
          <a:lstStyle/>
          <a:p>
            <a:pPr algn="l">
              <a:lnSpc>
                <a:spcPct val="130000"/>
              </a:lnSpc>
            </a:pPr>
            <a:r>
              <a:rPr kumimoji="1" lang="en-US" altLang="zh-CN" sz="24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盟会与黑石的携手</a:t>
            </a:r>
            <a:endParaRPr kumimoji="1"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21000"/>
          </a:blip>
          <a:srcRect/>
          <a:stretch>
            <a:fillRect/>
          </a:stretch>
        </p:blipFill>
        <p:spPr>
          <a:xfrm>
            <a:off x="-31212" y="0"/>
            <a:ext cx="12223212" cy="6858000"/>
          </a:xfrm>
          <a:prstGeom prst="rect">
            <a:avLst/>
          </a:prstGeom>
          <a:noFill/>
          <a:ln>
            <a:noFill/>
          </a:ln>
        </p:spPr>
      </p:pic>
      <p:sp>
        <p:nvSpPr>
          <p:cNvPr id="3" name="标题 1"/>
          <p:cNvSpPr txBox="1"/>
          <p:nvPr/>
        </p:nvSpPr>
        <p:spPr>
          <a:xfrm>
            <a:off x="0" y="0"/>
            <a:ext cx="12192000" cy="6858000"/>
          </a:xfrm>
          <a:prstGeom prst="rect">
            <a:avLst/>
          </a:prstGeom>
          <a:gradFill>
            <a:gsLst>
              <a:gs pos="0">
                <a:schemeClr val="bg1">
                  <a:alpha val="76000"/>
                </a:schemeClr>
              </a:gs>
              <a:gs pos="100000">
                <a:schemeClr val="accent1">
                  <a:lumMod val="40000"/>
                  <a:lumOff val="60000"/>
                  <a:alpha val="89000"/>
                </a:schemeClr>
              </a:gs>
            </a:gsLst>
            <a:lin ang="3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5802" y="-14293"/>
            <a:ext cx="2442306" cy="2297018"/>
          </a:xfrm>
          <a:custGeom>
            <a:avLst/>
            <a:gdLst>
              <a:gd name="connsiteX0" fmla="*/ 0 w 1464179"/>
              <a:gd name="connsiteY0" fmla="*/ 0 h 1377078"/>
              <a:gd name="connsiteX1" fmla="*/ 1456545 w 1464179"/>
              <a:gd name="connsiteY1" fmla="*/ 0 h 1377078"/>
              <a:gd name="connsiteX2" fmla="*/ 1457766 w 1464179"/>
              <a:gd name="connsiteY2" fmla="*/ 7999 h 1377078"/>
              <a:gd name="connsiteX3" fmla="*/ 1464179 w 1464179"/>
              <a:gd name="connsiteY3" fmla="*/ 134995 h 1377078"/>
              <a:gd name="connsiteX4" fmla="*/ 222096 w 1464179"/>
              <a:gd name="connsiteY4" fmla="*/ 1377078 h 1377078"/>
              <a:gd name="connsiteX5" fmla="*/ 95100 w 1464179"/>
              <a:gd name="connsiteY5" fmla="*/ 1370665 h 1377078"/>
              <a:gd name="connsiteX6" fmla="*/ 0 w 1464179"/>
              <a:gd name="connsiteY6" fmla="*/ 1356151 h 1377078"/>
            </a:gdLst>
            <a:ahLst/>
            <a:cxnLst/>
            <a:rect l="l" t="t" r="r" b="b"/>
            <a:pathLst>
              <a:path w="1464179" h="1377078">
                <a:moveTo>
                  <a:pt x="0" y="0"/>
                </a:moveTo>
                <a:lnTo>
                  <a:pt x="1456545" y="0"/>
                </a:lnTo>
                <a:lnTo>
                  <a:pt x="1457766" y="7999"/>
                </a:lnTo>
                <a:cubicBezTo>
                  <a:pt x="1462007" y="49755"/>
                  <a:pt x="1464179" y="92121"/>
                  <a:pt x="1464179" y="134995"/>
                </a:cubicBezTo>
                <a:cubicBezTo>
                  <a:pt x="1464179" y="820978"/>
                  <a:pt x="908079" y="1377078"/>
                  <a:pt x="222096" y="1377078"/>
                </a:cubicBezTo>
                <a:cubicBezTo>
                  <a:pt x="179222" y="1377078"/>
                  <a:pt x="136856" y="1374906"/>
                  <a:pt x="95100" y="1370665"/>
                </a:cubicBezTo>
                <a:lnTo>
                  <a:pt x="0" y="1356151"/>
                </a:lnTo>
                <a:close/>
              </a:path>
            </a:pathLst>
          </a:custGeom>
          <a:gradFill>
            <a:gsLst>
              <a:gs pos="0">
                <a:schemeClr val="bg1">
                  <a:alpha val="31038"/>
                </a:schemeClr>
              </a:gs>
              <a:gs pos="99000">
                <a:schemeClr val="accent1">
                  <a:lumMod val="40000"/>
                  <a:lumOff val="60000"/>
                  <a:alpha val="18212"/>
                </a:schemeClr>
              </a:gs>
            </a:gsLst>
            <a:lin ang="6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978" y="0"/>
            <a:ext cx="1464179" cy="1377078"/>
          </a:xfrm>
          <a:custGeom>
            <a:avLst/>
            <a:gdLst>
              <a:gd name="connsiteX0" fmla="*/ 0 w 1464179"/>
              <a:gd name="connsiteY0" fmla="*/ 0 h 1377078"/>
              <a:gd name="connsiteX1" fmla="*/ 1456545 w 1464179"/>
              <a:gd name="connsiteY1" fmla="*/ 0 h 1377078"/>
              <a:gd name="connsiteX2" fmla="*/ 1457766 w 1464179"/>
              <a:gd name="connsiteY2" fmla="*/ 7999 h 1377078"/>
              <a:gd name="connsiteX3" fmla="*/ 1464179 w 1464179"/>
              <a:gd name="connsiteY3" fmla="*/ 134995 h 1377078"/>
              <a:gd name="connsiteX4" fmla="*/ 222096 w 1464179"/>
              <a:gd name="connsiteY4" fmla="*/ 1377078 h 1377078"/>
              <a:gd name="connsiteX5" fmla="*/ 95100 w 1464179"/>
              <a:gd name="connsiteY5" fmla="*/ 1370665 h 1377078"/>
              <a:gd name="connsiteX6" fmla="*/ 0 w 1464179"/>
              <a:gd name="connsiteY6" fmla="*/ 1356151 h 1377078"/>
            </a:gdLst>
            <a:ahLst/>
            <a:cxnLst/>
            <a:rect l="l" t="t" r="r" b="b"/>
            <a:pathLst>
              <a:path w="1464179" h="1377078">
                <a:moveTo>
                  <a:pt x="0" y="0"/>
                </a:moveTo>
                <a:lnTo>
                  <a:pt x="1456545" y="0"/>
                </a:lnTo>
                <a:lnTo>
                  <a:pt x="1457766" y="7999"/>
                </a:lnTo>
                <a:cubicBezTo>
                  <a:pt x="1462007" y="49755"/>
                  <a:pt x="1464179" y="92121"/>
                  <a:pt x="1464179" y="134995"/>
                </a:cubicBezTo>
                <a:cubicBezTo>
                  <a:pt x="1464179" y="820978"/>
                  <a:pt x="908079" y="1377078"/>
                  <a:pt x="222096" y="1377078"/>
                </a:cubicBezTo>
                <a:cubicBezTo>
                  <a:pt x="179222" y="1377078"/>
                  <a:pt x="136856" y="1374906"/>
                  <a:pt x="95100" y="1370665"/>
                </a:cubicBezTo>
                <a:lnTo>
                  <a:pt x="0" y="1356151"/>
                </a:lnTo>
                <a:close/>
              </a:path>
            </a:pathLst>
          </a:custGeom>
          <a:gradFill>
            <a:gsLst>
              <a:gs pos="0">
                <a:schemeClr val="bg1">
                  <a:alpha val="31038"/>
                </a:schemeClr>
              </a:gs>
              <a:gs pos="99000">
                <a:schemeClr val="accent1">
                  <a:lumMod val="40000"/>
                  <a:lumOff val="60000"/>
                  <a:alpha val="54000"/>
                </a:schemeClr>
              </a:gs>
            </a:gsLst>
            <a:lin ang="60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0" y="0"/>
            <a:ext cx="850336" cy="875004"/>
          </a:xfrm>
          <a:custGeom>
            <a:avLst/>
            <a:gdLst>
              <a:gd name="connsiteX0" fmla="*/ 0 w 850336"/>
              <a:gd name="connsiteY0" fmla="*/ 0 h 875004"/>
              <a:gd name="connsiteX1" fmla="*/ 836879 w 850336"/>
              <a:gd name="connsiteY1" fmla="*/ 0 h 875004"/>
              <a:gd name="connsiteX2" fmla="*/ 846534 w 850336"/>
              <a:gd name="connsiteY2" fmla="*/ 63260 h 875004"/>
              <a:gd name="connsiteX3" fmla="*/ 850336 w 850336"/>
              <a:gd name="connsiteY3" fmla="*/ 138557 h 875004"/>
              <a:gd name="connsiteX4" fmla="*/ 113889 w 850336"/>
              <a:gd name="connsiteY4" fmla="*/ 875004 h 875004"/>
              <a:gd name="connsiteX5" fmla="*/ 0 w 850336"/>
              <a:gd name="connsiteY5" fmla="*/ 863523 h 875004"/>
            </a:gdLst>
            <a:ahLst/>
            <a:cxnLst/>
            <a:rect l="l" t="t" r="r" b="b"/>
            <a:pathLst>
              <a:path w="850336" h="875004">
                <a:moveTo>
                  <a:pt x="0" y="0"/>
                </a:moveTo>
                <a:lnTo>
                  <a:pt x="836879" y="0"/>
                </a:lnTo>
                <a:lnTo>
                  <a:pt x="846534" y="63260"/>
                </a:lnTo>
                <a:cubicBezTo>
                  <a:pt x="849048" y="88017"/>
                  <a:pt x="850336" y="113137"/>
                  <a:pt x="850336" y="138557"/>
                </a:cubicBezTo>
                <a:cubicBezTo>
                  <a:pt x="850336" y="545285"/>
                  <a:pt x="520617" y="875004"/>
                  <a:pt x="113889" y="875004"/>
                </a:cubicBezTo>
                <a:lnTo>
                  <a:pt x="0" y="863523"/>
                </a:ln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5400000">
            <a:off x="5683730" y="377500"/>
            <a:ext cx="662598" cy="1149145"/>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9" name="标题 1"/>
          <p:cNvSpPr txBox="1"/>
          <p:nvPr/>
        </p:nvSpPr>
        <p:spPr>
          <a:xfrm rot="5400000">
            <a:off x="519036" y="5654590"/>
            <a:ext cx="662598" cy="1149145"/>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ahLst/>
            <a:cxn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alpha val="0"/>
                </a:schemeClr>
              </a:gs>
            </a:gsLst>
            <a:lin ang="2700000" scaled="0"/>
          </a:gradFill>
          <a:ln w="26366" cap="flat">
            <a:noFill/>
            <a:miter/>
          </a:ln>
        </p:spPr>
        <p:txBody>
          <a:bodyPr vert="horz" wrap="square" lIns="91440" tIns="45720" rIns="91440" bIns="45720" rtlCol="0" anchor="ctr"/>
          <a:lstStyle/>
          <a:p>
            <a:pPr algn="l">
              <a:lnSpc>
                <a:spcPct val="100000"/>
              </a:lnSpc>
            </a:pPr>
            <a:endParaRPr kumimoji="1" lang="zh-CN" altLang="en-US"/>
          </a:p>
        </p:txBody>
      </p:sp>
      <p:sp>
        <p:nvSpPr>
          <p:cNvPr id="10" name="标题 1"/>
          <p:cNvSpPr txBox="1"/>
          <p:nvPr/>
        </p:nvSpPr>
        <p:spPr>
          <a:xfrm>
            <a:off x="6480452" y="0"/>
            <a:ext cx="5045714" cy="6858000"/>
          </a:xfrm>
          <a:custGeom>
            <a:avLst/>
            <a:gdLst>
              <a:gd name="connsiteX0" fmla="*/ 1390696 w 5045714"/>
              <a:gd name="connsiteY0" fmla="*/ 0 h 6858000"/>
              <a:gd name="connsiteX1" fmla="*/ 5045714 w 5045714"/>
              <a:gd name="connsiteY1" fmla="*/ 0 h 6858000"/>
              <a:gd name="connsiteX2" fmla="*/ 5045714 w 5045714"/>
              <a:gd name="connsiteY2" fmla="*/ 6858000 h 6858000"/>
              <a:gd name="connsiteX3" fmla="*/ 1472186 w 5045714"/>
              <a:gd name="connsiteY3" fmla="*/ 6858000 h 6858000"/>
              <a:gd name="connsiteX4" fmla="*/ 1413849 w 5045714"/>
              <a:gd name="connsiteY4" fmla="*/ 6802380 h 6858000"/>
              <a:gd name="connsiteX5" fmla="*/ 0 w 5045714"/>
              <a:gd name="connsiteY5" fmla="*/ 3389048 h 6858000"/>
              <a:gd name="connsiteX6" fmla="*/ 1254014 w 5045714"/>
              <a:gd name="connsiteY6" fmla="*/ 143361 h 6858000"/>
            </a:gdLst>
            <a:ahLst/>
            <a:cxnLst/>
            <a:rect l="l" t="t" r="r" b="b"/>
            <a:pathLst>
              <a:path w="5045714" h="6858000">
                <a:moveTo>
                  <a:pt x="1390696" y="0"/>
                </a:moveTo>
                <a:lnTo>
                  <a:pt x="5045714" y="0"/>
                </a:lnTo>
                <a:lnTo>
                  <a:pt x="5045714"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alpha val="12229"/>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906404" y="0"/>
            <a:ext cx="5179271" cy="6858000"/>
          </a:xfrm>
          <a:custGeom>
            <a:avLst/>
            <a:gdLst>
              <a:gd name="connsiteX0" fmla="*/ 1390696 w 5045714"/>
              <a:gd name="connsiteY0" fmla="*/ 0 h 6858000"/>
              <a:gd name="connsiteX1" fmla="*/ 5045714 w 5045714"/>
              <a:gd name="connsiteY1" fmla="*/ 0 h 6858000"/>
              <a:gd name="connsiteX2" fmla="*/ 5045714 w 5045714"/>
              <a:gd name="connsiteY2" fmla="*/ 6858000 h 6858000"/>
              <a:gd name="connsiteX3" fmla="*/ 1472186 w 5045714"/>
              <a:gd name="connsiteY3" fmla="*/ 6858000 h 6858000"/>
              <a:gd name="connsiteX4" fmla="*/ 1413849 w 5045714"/>
              <a:gd name="connsiteY4" fmla="*/ 6802380 h 6858000"/>
              <a:gd name="connsiteX5" fmla="*/ 0 w 5045714"/>
              <a:gd name="connsiteY5" fmla="*/ 3389048 h 6858000"/>
              <a:gd name="connsiteX6" fmla="*/ 1254014 w 5045714"/>
              <a:gd name="connsiteY6" fmla="*/ 143361 h 6858000"/>
            </a:gdLst>
            <a:ahLst/>
            <a:cxnLst/>
            <a:rect l="l" t="t" r="r" b="b"/>
            <a:pathLst>
              <a:path w="5045714" h="6858000">
                <a:moveTo>
                  <a:pt x="1390696" y="0"/>
                </a:moveTo>
                <a:lnTo>
                  <a:pt x="5045714" y="0"/>
                </a:lnTo>
                <a:lnTo>
                  <a:pt x="5045714"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alpha val="83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7415702" y="0"/>
            <a:ext cx="4566040" cy="6858000"/>
          </a:xfrm>
          <a:custGeom>
            <a:avLst/>
            <a:gdLst>
              <a:gd name="connsiteX0" fmla="*/ 1390696 w 4566040"/>
              <a:gd name="connsiteY0" fmla="*/ 0 h 6858000"/>
              <a:gd name="connsiteX1" fmla="*/ 4566040 w 4566040"/>
              <a:gd name="connsiteY1" fmla="*/ 0 h 6858000"/>
              <a:gd name="connsiteX2" fmla="*/ 4566040 w 4566040"/>
              <a:gd name="connsiteY2" fmla="*/ 6858000 h 6858000"/>
              <a:gd name="connsiteX3" fmla="*/ 1472186 w 4566040"/>
              <a:gd name="connsiteY3" fmla="*/ 6858000 h 6858000"/>
              <a:gd name="connsiteX4" fmla="*/ 1413849 w 4566040"/>
              <a:gd name="connsiteY4" fmla="*/ 6802380 h 6858000"/>
              <a:gd name="connsiteX5" fmla="*/ 0 w 4566040"/>
              <a:gd name="connsiteY5" fmla="*/ 3389048 h 6858000"/>
              <a:gd name="connsiteX6" fmla="*/ 1254014 w 4566040"/>
              <a:gd name="connsiteY6" fmla="*/ 143361 h 6858000"/>
            </a:gdLst>
            <a:ahLst/>
            <a:cxnLst/>
            <a:rect l="l" t="t" r="r" b="b"/>
            <a:pathLst>
              <a:path w="4566040" h="6858000">
                <a:moveTo>
                  <a:pt x="1390696" y="0"/>
                </a:moveTo>
                <a:lnTo>
                  <a:pt x="4566040" y="0"/>
                </a:lnTo>
                <a:lnTo>
                  <a:pt x="4566040" y="6858000"/>
                </a:lnTo>
                <a:lnTo>
                  <a:pt x="1472186" y="6858000"/>
                </a:lnTo>
                <a:lnTo>
                  <a:pt x="1413849" y="6802380"/>
                </a:lnTo>
                <a:cubicBezTo>
                  <a:pt x="540301" y="5928833"/>
                  <a:pt x="0" y="4722037"/>
                  <a:pt x="0" y="3389048"/>
                </a:cubicBezTo>
                <a:cubicBezTo>
                  <a:pt x="0" y="2139371"/>
                  <a:pt x="474874" y="1000606"/>
                  <a:pt x="1254014" y="143361"/>
                </a:cubicBezTo>
                <a:close/>
              </a:path>
            </a:pathLst>
          </a:custGeom>
          <a:solidFill>
            <a:schemeClr val="accent1">
              <a:lumMod val="60000"/>
              <a:lumOff val="40000"/>
              <a:alpha val="55809"/>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pic>
        <p:nvPicPr>
          <p:cNvPr id="13" name="图片 12"/>
          <p:cNvPicPr>
            <a:picLocks noChangeAspect="1"/>
          </p:cNvPicPr>
          <p:nvPr/>
        </p:nvPicPr>
        <p:blipFill>
          <a:blip r:embed="rId2">
            <a:alphaModFix amt="100000"/>
          </a:blip>
          <a:srcRect/>
          <a:stretch>
            <a:fillRect/>
          </a:stretch>
        </p:blipFill>
        <p:spPr>
          <a:xfrm>
            <a:off x="7810501" y="-6418"/>
            <a:ext cx="4381500" cy="6870836"/>
          </a:xfrm>
          <a:custGeom>
            <a:avLst/>
            <a:gdLst>
              <a:gd name="connsiteX0" fmla="*/ 1345447 w 3981033"/>
              <a:gd name="connsiteY0" fmla="*/ 0 h 6242845"/>
              <a:gd name="connsiteX1" fmla="*/ 3981033 w 3981033"/>
              <a:gd name="connsiteY1" fmla="*/ 0 h 6242845"/>
              <a:gd name="connsiteX2" fmla="*/ 3981033 w 3981033"/>
              <a:gd name="connsiteY2" fmla="*/ 6242845 h 6242845"/>
              <a:gd name="connsiteX3" fmla="*/ 1264376 w 3981033"/>
              <a:gd name="connsiteY3" fmla="*/ 6242845 h 6242845"/>
              <a:gd name="connsiteX4" fmla="*/ 1219890 w 3981033"/>
              <a:gd name="connsiteY4" fmla="*/ 6197983 h 6242845"/>
              <a:gd name="connsiteX5" fmla="*/ 0 w 3981033"/>
              <a:gd name="connsiteY5" fmla="*/ 3162300 h 6242845"/>
              <a:gd name="connsiteX6" fmla="*/ 1219890 w 3981033"/>
              <a:gd name="connsiteY6" fmla="*/ 126617 h 6242845"/>
            </a:gdLst>
            <a:ahLst/>
            <a:cxnLst/>
            <a:rect l="l" t="t" r="r" b="b"/>
            <a:pathLst>
              <a:path w="3981033" h="6242845">
                <a:moveTo>
                  <a:pt x="1345447" y="0"/>
                </a:moveTo>
                <a:lnTo>
                  <a:pt x="3981033" y="0"/>
                </a:lnTo>
                <a:lnTo>
                  <a:pt x="3981033" y="6242845"/>
                </a:lnTo>
                <a:lnTo>
                  <a:pt x="1264376" y="6242845"/>
                </a:lnTo>
                <a:lnTo>
                  <a:pt x="1219890" y="6197983"/>
                </a:lnTo>
                <a:cubicBezTo>
                  <a:pt x="461952" y="5396204"/>
                  <a:pt x="0" y="4331120"/>
                  <a:pt x="0" y="3162300"/>
                </a:cubicBezTo>
                <a:cubicBezTo>
                  <a:pt x="0" y="1993480"/>
                  <a:pt x="461952" y="928396"/>
                  <a:pt x="1219890" y="126617"/>
                </a:cubicBezTo>
                <a:close/>
              </a:path>
            </a:pathLst>
          </a:custGeom>
          <a:noFill/>
          <a:ln>
            <a:noFill/>
          </a:ln>
        </p:spPr>
      </p:pic>
      <p:sp>
        <p:nvSpPr>
          <p:cNvPr id="14" name="标题 1"/>
          <p:cNvSpPr txBox="1"/>
          <p:nvPr/>
        </p:nvSpPr>
        <p:spPr>
          <a:xfrm>
            <a:off x="10997359" y="1097920"/>
            <a:ext cx="1212929" cy="4647866"/>
          </a:xfrm>
          <a:custGeom>
            <a:avLst/>
            <a:gdLst>
              <a:gd name="connsiteX0" fmla="*/ 1614031 w 1614031"/>
              <a:gd name="connsiteY0" fmla="*/ 0 h 6184864"/>
              <a:gd name="connsiteX1" fmla="*/ 1614031 w 1614031"/>
              <a:gd name="connsiteY1" fmla="*/ 6184864 h 6184864"/>
              <a:gd name="connsiteX2" fmla="*/ 1373589 w 1614031"/>
              <a:gd name="connsiteY2" fmla="*/ 6005065 h 6184864"/>
              <a:gd name="connsiteX3" fmla="*/ 0 w 1614031"/>
              <a:gd name="connsiteY3" fmla="*/ 3092432 h 6184864"/>
              <a:gd name="connsiteX4" fmla="*/ 1373589 w 1614031"/>
              <a:gd name="connsiteY4" fmla="*/ 179800 h 6184864"/>
            </a:gdLst>
            <a:ahLst/>
            <a:cxnLst/>
            <a:rect l="l" t="t" r="r" b="b"/>
            <a:pathLst>
              <a:path w="1614031" h="6184864">
                <a:moveTo>
                  <a:pt x="1614031" y="0"/>
                </a:moveTo>
                <a:lnTo>
                  <a:pt x="1614031" y="6184864"/>
                </a:lnTo>
                <a:lnTo>
                  <a:pt x="1373589" y="6005065"/>
                </a:lnTo>
                <a:cubicBezTo>
                  <a:pt x="534704" y="5312755"/>
                  <a:pt x="0" y="4265037"/>
                  <a:pt x="0" y="3092432"/>
                </a:cubicBezTo>
                <a:cubicBezTo>
                  <a:pt x="0" y="1919827"/>
                  <a:pt x="534704" y="872109"/>
                  <a:pt x="1373589" y="179800"/>
                </a:cubicBez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flipH="1">
            <a:off x="7037927" y="3090118"/>
            <a:ext cx="2048765" cy="692055"/>
          </a:xfrm>
          <a:custGeom>
            <a:avLst/>
            <a:gdLst>
              <a:gd name="connsiteX0" fmla="*/ 985324 w 1954210"/>
              <a:gd name="connsiteY0" fmla="*/ 0 h 1147870"/>
              <a:gd name="connsiteX1" fmla="*/ 1280281 w 1954210"/>
              <a:gd name="connsiteY1" fmla="*/ 0 h 1147870"/>
              <a:gd name="connsiteX2" fmla="*/ 1462005 w 1954210"/>
              <a:gd name="connsiteY2" fmla="*/ 574392 h 1147870"/>
              <a:gd name="connsiteX3" fmla="*/ 1280281 w 1954210"/>
              <a:gd name="connsiteY3" fmla="*/ 1147870 h 1147870"/>
              <a:gd name="connsiteX4" fmla="*/ 985324 w 1954210"/>
              <a:gd name="connsiteY4" fmla="*/ 1147870 h 1147870"/>
              <a:gd name="connsiteX5" fmla="*/ 1167960 w 1954210"/>
              <a:gd name="connsiteY5" fmla="*/ 574392 h 1147870"/>
              <a:gd name="connsiteX6" fmla="*/ 0 w 1954210"/>
              <a:gd name="connsiteY6" fmla="*/ 0 h 1147870"/>
              <a:gd name="connsiteX7" fmla="*/ 294045 w 1954210"/>
              <a:gd name="connsiteY7" fmla="*/ 0 h 1147870"/>
              <a:gd name="connsiteX8" fmla="*/ 475768 w 1954210"/>
              <a:gd name="connsiteY8" fmla="*/ 574392 h 1147870"/>
              <a:gd name="connsiteX9" fmla="*/ 294045 w 1954210"/>
              <a:gd name="connsiteY9" fmla="*/ 1147870 h 1147870"/>
              <a:gd name="connsiteX10" fmla="*/ 0 w 1954210"/>
              <a:gd name="connsiteY10" fmla="*/ 1147870 h 1147870"/>
              <a:gd name="connsiteX11" fmla="*/ 181724 w 1954210"/>
              <a:gd name="connsiteY11" fmla="*/ 574392 h 1147870"/>
              <a:gd name="connsiteX12" fmla="*/ 493118 w 1954210"/>
              <a:gd name="connsiteY12" fmla="*/ 0 h 1147870"/>
              <a:gd name="connsiteX13" fmla="*/ 787163 w 1954210"/>
              <a:gd name="connsiteY13" fmla="*/ 0 h 1147870"/>
              <a:gd name="connsiteX14" fmla="*/ 968886 w 1954210"/>
              <a:gd name="connsiteY14" fmla="*/ 574392 h 1147870"/>
              <a:gd name="connsiteX15" fmla="*/ 787163 w 1954210"/>
              <a:gd name="connsiteY15" fmla="*/ 1147870 h 1147870"/>
              <a:gd name="connsiteX16" fmla="*/ 493118 w 1954210"/>
              <a:gd name="connsiteY16" fmla="*/ 1147870 h 1147870"/>
              <a:gd name="connsiteX17" fmla="*/ 674842 w 1954210"/>
              <a:gd name="connsiteY17" fmla="*/ 574392 h 1147870"/>
              <a:gd name="connsiteX18" fmla="*/ 1478442 w 1954210"/>
              <a:gd name="connsiteY18" fmla="*/ 0 h 1147870"/>
              <a:gd name="connsiteX19" fmla="*/ 1772486 w 1954210"/>
              <a:gd name="connsiteY19" fmla="*/ 0 h 1147870"/>
              <a:gd name="connsiteX20" fmla="*/ 1954210 w 1954210"/>
              <a:gd name="connsiteY20" fmla="*/ 574392 h 1147870"/>
              <a:gd name="connsiteX21" fmla="*/ 1772486 w 1954210"/>
              <a:gd name="connsiteY21" fmla="*/ 1147870 h 1147870"/>
              <a:gd name="connsiteX22" fmla="*/ 1478442 w 1954210"/>
              <a:gd name="connsiteY22" fmla="*/ 1147870 h 1147870"/>
              <a:gd name="connsiteX23" fmla="*/ 1660166 w 1954210"/>
              <a:gd name="connsiteY23" fmla="*/ 574392 h 1147870"/>
            </a:gdLst>
            <a:ahLst/>
            <a:cxnLst/>
            <a:rect l="l" t="t" r="r" b="b"/>
            <a:pathLst>
              <a:path w="1954210" h="1147870">
                <a:moveTo>
                  <a:pt x="985324" y="0"/>
                </a:moveTo>
                <a:lnTo>
                  <a:pt x="1280281" y="0"/>
                </a:lnTo>
                <a:lnTo>
                  <a:pt x="1462005" y="574392"/>
                </a:lnTo>
                <a:lnTo>
                  <a:pt x="1280281" y="1147870"/>
                </a:lnTo>
                <a:lnTo>
                  <a:pt x="985324" y="1147870"/>
                </a:lnTo>
                <a:lnTo>
                  <a:pt x="1167960" y="574392"/>
                </a:lnTo>
                <a:close/>
                <a:moveTo>
                  <a:pt x="0" y="0"/>
                </a:moveTo>
                <a:lnTo>
                  <a:pt x="294045" y="0"/>
                </a:lnTo>
                <a:lnTo>
                  <a:pt x="475768" y="574392"/>
                </a:lnTo>
                <a:lnTo>
                  <a:pt x="294045" y="1147870"/>
                </a:lnTo>
                <a:lnTo>
                  <a:pt x="0" y="1147870"/>
                </a:lnTo>
                <a:lnTo>
                  <a:pt x="181724" y="574392"/>
                </a:lnTo>
                <a:close/>
                <a:moveTo>
                  <a:pt x="493118" y="0"/>
                </a:moveTo>
                <a:lnTo>
                  <a:pt x="787163" y="0"/>
                </a:lnTo>
                <a:lnTo>
                  <a:pt x="968886" y="574392"/>
                </a:lnTo>
                <a:lnTo>
                  <a:pt x="787163" y="1147870"/>
                </a:lnTo>
                <a:lnTo>
                  <a:pt x="493118" y="1147870"/>
                </a:lnTo>
                <a:lnTo>
                  <a:pt x="674842" y="574392"/>
                </a:lnTo>
                <a:close/>
                <a:moveTo>
                  <a:pt x="1478442" y="0"/>
                </a:moveTo>
                <a:lnTo>
                  <a:pt x="1772486" y="0"/>
                </a:lnTo>
                <a:lnTo>
                  <a:pt x="1954210" y="574392"/>
                </a:lnTo>
                <a:lnTo>
                  <a:pt x="1772486" y="1147870"/>
                </a:lnTo>
                <a:lnTo>
                  <a:pt x="1478442" y="1147870"/>
                </a:lnTo>
                <a:lnTo>
                  <a:pt x="1660166" y="574392"/>
                </a:lnTo>
                <a:close/>
              </a:path>
            </a:pathLst>
          </a:custGeom>
          <a:gradFill>
            <a:gsLst>
              <a:gs pos="0">
                <a:schemeClr val="accent1">
                  <a:alpha val="0"/>
                </a:schemeClr>
              </a:gs>
              <a:gs pos="100000">
                <a:schemeClr val="bg1"/>
              </a:gs>
            </a:gsLst>
            <a:lin ang="0" scaled="0"/>
          </a:gradFill>
          <a:ln w="9128" cap="flat">
            <a:no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flipH="1">
            <a:off x="11148084" y="3245265"/>
            <a:ext cx="1045542" cy="353175"/>
          </a:xfrm>
          <a:custGeom>
            <a:avLst/>
            <a:gdLst>
              <a:gd name="connsiteX0" fmla="*/ 985324 w 1954210"/>
              <a:gd name="connsiteY0" fmla="*/ 0 h 1147870"/>
              <a:gd name="connsiteX1" fmla="*/ 1280281 w 1954210"/>
              <a:gd name="connsiteY1" fmla="*/ 0 h 1147870"/>
              <a:gd name="connsiteX2" fmla="*/ 1462005 w 1954210"/>
              <a:gd name="connsiteY2" fmla="*/ 574392 h 1147870"/>
              <a:gd name="connsiteX3" fmla="*/ 1280281 w 1954210"/>
              <a:gd name="connsiteY3" fmla="*/ 1147870 h 1147870"/>
              <a:gd name="connsiteX4" fmla="*/ 985324 w 1954210"/>
              <a:gd name="connsiteY4" fmla="*/ 1147870 h 1147870"/>
              <a:gd name="connsiteX5" fmla="*/ 1167960 w 1954210"/>
              <a:gd name="connsiteY5" fmla="*/ 574392 h 1147870"/>
              <a:gd name="connsiteX6" fmla="*/ 0 w 1954210"/>
              <a:gd name="connsiteY6" fmla="*/ 0 h 1147870"/>
              <a:gd name="connsiteX7" fmla="*/ 294045 w 1954210"/>
              <a:gd name="connsiteY7" fmla="*/ 0 h 1147870"/>
              <a:gd name="connsiteX8" fmla="*/ 475768 w 1954210"/>
              <a:gd name="connsiteY8" fmla="*/ 574392 h 1147870"/>
              <a:gd name="connsiteX9" fmla="*/ 294045 w 1954210"/>
              <a:gd name="connsiteY9" fmla="*/ 1147870 h 1147870"/>
              <a:gd name="connsiteX10" fmla="*/ 0 w 1954210"/>
              <a:gd name="connsiteY10" fmla="*/ 1147870 h 1147870"/>
              <a:gd name="connsiteX11" fmla="*/ 181724 w 1954210"/>
              <a:gd name="connsiteY11" fmla="*/ 574392 h 1147870"/>
              <a:gd name="connsiteX12" fmla="*/ 493118 w 1954210"/>
              <a:gd name="connsiteY12" fmla="*/ 0 h 1147870"/>
              <a:gd name="connsiteX13" fmla="*/ 787163 w 1954210"/>
              <a:gd name="connsiteY13" fmla="*/ 0 h 1147870"/>
              <a:gd name="connsiteX14" fmla="*/ 968886 w 1954210"/>
              <a:gd name="connsiteY14" fmla="*/ 574392 h 1147870"/>
              <a:gd name="connsiteX15" fmla="*/ 787163 w 1954210"/>
              <a:gd name="connsiteY15" fmla="*/ 1147870 h 1147870"/>
              <a:gd name="connsiteX16" fmla="*/ 493118 w 1954210"/>
              <a:gd name="connsiteY16" fmla="*/ 1147870 h 1147870"/>
              <a:gd name="connsiteX17" fmla="*/ 674842 w 1954210"/>
              <a:gd name="connsiteY17" fmla="*/ 574392 h 1147870"/>
              <a:gd name="connsiteX18" fmla="*/ 1478442 w 1954210"/>
              <a:gd name="connsiteY18" fmla="*/ 0 h 1147870"/>
              <a:gd name="connsiteX19" fmla="*/ 1772486 w 1954210"/>
              <a:gd name="connsiteY19" fmla="*/ 0 h 1147870"/>
              <a:gd name="connsiteX20" fmla="*/ 1954210 w 1954210"/>
              <a:gd name="connsiteY20" fmla="*/ 574392 h 1147870"/>
              <a:gd name="connsiteX21" fmla="*/ 1772486 w 1954210"/>
              <a:gd name="connsiteY21" fmla="*/ 1147870 h 1147870"/>
              <a:gd name="connsiteX22" fmla="*/ 1478442 w 1954210"/>
              <a:gd name="connsiteY22" fmla="*/ 1147870 h 1147870"/>
              <a:gd name="connsiteX23" fmla="*/ 1660166 w 1954210"/>
              <a:gd name="connsiteY23" fmla="*/ 574392 h 1147870"/>
            </a:gdLst>
            <a:ahLst/>
            <a:cxnLst/>
            <a:rect l="l" t="t" r="r" b="b"/>
            <a:pathLst>
              <a:path w="1954210" h="1147870">
                <a:moveTo>
                  <a:pt x="985324" y="0"/>
                </a:moveTo>
                <a:lnTo>
                  <a:pt x="1280281" y="0"/>
                </a:lnTo>
                <a:lnTo>
                  <a:pt x="1462005" y="574392"/>
                </a:lnTo>
                <a:lnTo>
                  <a:pt x="1280281" y="1147870"/>
                </a:lnTo>
                <a:lnTo>
                  <a:pt x="985324" y="1147870"/>
                </a:lnTo>
                <a:lnTo>
                  <a:pt x="1167960" y="574392"/>
                </a:lnTo>
                <a:close/>
                <a:moveTo>
                  <a:pt x="0" y="0"/>
                </a:moveTo>
                <a:lnTo>
                  <a:pt x="294045" y="0"/>
                </a:lnTo>
                <a:lnTo>
                  <a:pt x="475768" y="574392"/>
                </a:lnTo>
                <a:lnTo>
                  <a:pt x="294045" y="1147870"/>
                </a:lnTo>
                <a:lnTo>
                  <a:pt x="0" y="1147870"/>
                </a:lnTo>
                <a:lnTo>
                  <a:pt x="181724" y="574392"/>
                </a:lnTo>
                <a:close/>
                <a:moveTo>
                  <a:pt x="493118" y="0"/>
                </a:moveTo>
                <a:lnTo>
                  <a:pt x="787163" y="0"/>
                </a:lnTo>
                <a:lnTo>
                  <a:pt x="968886" y="574392"/>
                </a:lnTo>
                <a:lnTo>
                  <a:pt x="787163" y="1147870"/>
                </a:lnTo>
                <a:lnTo>
                  <a:pt x="493118" y="1147870"/>
                </a:lnTo>
                <a:lnTo>
                  <a:pt x="674842" y="574392"/>
                </a:lnTo>
                <a:close/>
                <a:moveTo>
                  <a:pt x="1478442" y="0"/>
                </a:moveTo>
                <a:lnTo>
                  <a:pt x="1772486" y="0"/>
                </a:lnTo>
                <a:lnTo>
                  <a:pt x="1954210" y="574392"/>
                </a:lnTo>
                <a:lnTo>
                  <a:pt x="1772486" y="1147870"/>
                </a:lnTo>
                <a:lnTo>
                  <a:pt x="1478442" y="1147870"/>
                </a:lnTo>
                <a:lnTo>
                  <a:pt x="1660166" y="574392"/>
                </a:lnTo>
                <a:close/>
              </a:path>
            </a:pathLst>
          </a:custGeom>
          <a:gradFill>
            <a:gsLst>
              <a:gs pos="0">
                <a:schemeClr val="accent1">
                  <a:alpha val="0"/>
                </a:schemeClr>
              </a:gs>
              <a:gs pos="100000">
                <a:schemeClr val="bg1"/>
              </a:gs>
            </a:gsLst>
            <a:lin ang="0" scaled="0"/>
          </a:gradFill>
          <a:ln w="9128"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801360" y="3494436"/>
            <a:ext cx="5297180" cy="2093563"/>
          </a:xfrm>
          <a:prstGeom prst="rect">
            <a:avLst/>
          </a:prstGeom>
          <a:noFill/>
          <a:ln>
            <a:noFill/>
          </a:ln>
        </p:spPr>
        <p:txBody>
          <a:bodyPr vert="horz" wrap="square" lIns="91440" tIns="45720" rIns="91440" bIns="45720" rtlCol="0" anchor="t"/>
          <a:lstStyle/>
          <a:p>
            <a:pPr algn="l">
              <a:lnSpc>
                <a:spcPct val="130000"/>
              </a:lnSpc>
            </a:pPr>
            <a:r>
              <a:rPr kumimoji="1" lang="en-US" altLang="zh-CN" sz="40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深入了解黑石APP</a:t>
            </a:r>
            <a:endParaRPr kumimoji="1" lang="zh-CN" altLang="en-US"/>
          </a:p>
        </p:txBody>
      </p:sp>
      <p:sp>
        <p:nvSpPr>
          <p:cNvPr id="18" name="标题 1"/>
          <p:cNvSpPr txBox="1"/>
          <p:nvPr/>
        </p:nvSpPr>
        <p:spPr>
          <a:xfrm>
            <a:off x="1112042" y="589281"/>
            <a:ext cx="3033238" cy="2793246"/>
          </a:xfrm>
          <a:prstGeom prst="rect">
            <a:avLst/>
          </a:prstGeom>
          <a:noFill/>
          <a:ln cap="sq">
            <a:noFill/>
          </a:ln>
          <a:effectLst>
            <a:outerShdw blurRad="457200" dist="127000" dir="5400000" sx="90000" sy="90000" rotWithShape="0">
              <a:srgbClr val="4E82EA">
                <a:alpha val="60000"/>
              </a:srgbClr>
            </a:outerShdw>
          </a:effectLst>
        </p:spPr>
        <p:txBody>
          <a:bodyPr vert="horz" wrap="square" lIns="0" tIns="0" rIns="0" bIns="0" rtlCol="0" anchor="b"/>
          <a:lstStyle/>
          <a:p>
            <a:pPr algn="l">
              <a:lnSpc>
                <a:spcPct val="110000"/>
              </a:lnSpc>
            </a:pPr>
            <a:r>
              <a:rPr kumimoji="1" lang="en-US" altLang="zh-CN" sz="11000">
                <a:ln w="12700">
                  <a:noFill/>
                </a:ln>
                <a:solidFill>
                  <a:srgbClr val="0F6FC6">
                    <a:alpha val="100000"/>
                  </a:srgbClr>
                </a:solidFill>
                <a:latin typeface="Source Han Sans CN Bold Bold" panose="020B0800000000000000"/>
                <a:ea typeface="Source Han Sans CN Bold Bold" panose="020B0800000000000000"/>
                <a:cs typeface="Source Han Sans CN Bold Bold" panose="020B0800000000000000"/>
              </a:rPr>
              <a:t>03</a:t>
            </a:r>
            <a:endParaRPr kumimoji="1" lang="zh-CN" altLang="en-US"/>
          </a:p>
        </p:txBody>
      </p:sp>
      <p:sp>
        <p:nvSpPr>
          <p:cNvPr id="21" name="标题 1"/>
          <p:cNvSpPr txBox="1"/>
          <p:nvPr/>
        </p:nvSpPr>
        <p:spPr>
          <a:xfrm>
            <a:off x="2957310" y="1990008"/>
            <a:ext cx="457402" cy="366121"/>
          </a:xfrm>
          <a:custGeom>
            <a:avLst/>
            <a:gdLst/>
            <a:ahLst/>
            <a:cxnLst/>
            <a:rect l="l" t="t" r="r" b="b"/>
            <a:pathLst>
              <a:path w="671826" h="537753">
                <a:moveTo>
                  <a:pt x="364331" y="0"/>
                </a:moveTo>
                <a:lnTo>
                  <a:pt x="671826" y="0"/>
                </a:lnTo>
                <a:lnTo>
                  <a:pt x="671826" y="244831"/>
                </a:lnTo>
                <a:cubicBezTo>
                  <a:pt x="668912" y="426510"/>
                  <a:pt x="566413" y="524151"/>
                  <a:pt x="364331" y="537753"/>
                </a:cubicBezTo>
                <a:lnTo>
                  <a:pt x="364331" y="409508"/>
                </a:lnTo>
                <a:cubicBezTo>
                  <a:pt x="410965" y="404651"/>
                  <a:pt x="446912" y="391535"/>
                  <a:pt x="472173" y="370161"/>
                </a:cubicBezTo>
                <a:cubicBezTo>
                  <a:pt x="494518" y="346843"/>
                  <a:pt x="505691" y="318183"/>
                  <a:pt x="505691" y="284178"/>
                </a:cubicBezTo>
                <a:lnTo>
                  <a:pt x="364331" y="284178"/>
                </a:lnTo>
                <a:close/>
                <a:moveTo>
                  <a:pt x="0" y="0"/>
                </a:moveTo>
                <a:lnTo>
                  <a:pt x="307495" y="0"/>
                </a:lnTo>
                <a:lnTo>
                  <a:pt x="307495" y="244831"/>
                </a:lnTo>
                <a:cubicBezTo>
                  <a:pt x="304580" y="426510"/>
                  <a:pt x="202082" y="524151"/>
                  <a:pt x="0" y="537753"/>
                </a:cubicBezTo>
                <a:lnTo>
                  <a:pt x="0" y="409508"/>
                </a:lnTo>
                <a:cubicBezTo>
                  <a:pt x="46634" y="404651"/>
                  <a:pt x="82581" y="391535"/>
                  <a:pt x="107842" y="370161"/>
                </a:cubicBezTo>
                <a:cubicBezTo>
                  <a:pt x="130187" y="346843"/>
                  <a:pt x="141360" y="318183"/>
                  <a:pt x="141360" y="284178"/>
                </a:cubicBezTo>
                <a:lnTo>
                  <a:pt x="0" y="284178"/>
                </a:lnTo>
                <a:close/>
              </a:path>
            </a:pathLst>
          </a:custGeom>
          <a:noFill/>
          <a:ln w="22225" cap="sq">
            <a:solidFill>
              <a:schemeClr val="accent1"/>
            </a:solidFill>
          </a:ln>
          <a:effectLst/>
        </p:spPr>
        <p:txBody>
          <a:bodyPr vert="horz" wrap="square" lIns="91440" tIns="45720" rIns="91440" bIns="45720" rtlCol="0" anchor="t"/>
          <a:lstStyle/>
          <a:p>
            <a:pPr algn="r">
              <a:lnSpc>
                <a:spcPct val="100000"/>
              </a:lnSpc>
            </a:pPr>
            <a:endParaRPr kumimoji="1" lang="zh-CN" altLang="en-US"/>
          </a:p>
        </p:txBody>
      </p:sp>
      <p:pic>
        <p:nvPicPr>
          <p:cNvPr id="28" name="图片 27" descr="奇迹盟会最新logo"/>
          <p:cNvPicPr>
            <a:picLocks noChangeAspect="1"/>
          </p:cNvPicPr>
          <p:nvPr/>
        </p:nvPicPr>
        <p:blipFill>
          <a:blip r:embed="rId3"/>
          <a:stretch>
            <a:fillRect/>
          </a:stretch>
        </p:blipFill>
        <p:spPr>
          <a:xfrm>
            <a:off x="617855" y="253365"/>
            <a:ext cx="3413125" cy="116395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36576" y="0"/>
            <a:ext cx="12228576" cy="6858000"/>
          </a:xfrm>
          <a:prstGeom prst="rect">
            <a:avLst/>
          </a:prstGeom>
          <a:solidFill>
            <a:schemeClr val="bg1">
              <a:lumMod val="95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36576" y="0"/>
            <a:ext cx="12228576" cy="6858000"/>
          </a:xfrm>
          <a:prstGeom prst="rect">
            <a:avLst/>
          </a:prstGeom>
          <a:gradFill>
            <a:gsLst>
              <a:gs pos="0">
                <a:schemeClr val="bg1"/>
              </a:gs>
              <a:gs pos="99000">
                <a:schemeClr val="accent1">
                  <a:lumMod val="20000"/>
                  <a:lumOff val="80000"/>
                </a:schemeClr>
              </a:gs>
            </a:gsLst>
            <a:lin ang="60000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2058626" y="1898233"/>
            <a:ext cx="1767840" cy="1524000"/>
          </a:xfrm>
          <a:prstGeom prst="hexagon">
            <a:avLst/>
          </a:prstGeom>
          <a:solidFill>
            <a:schemeClr val="bg1"/>
          </a:solidFill>
          <a:ln w="12700" cap="sq">
            <a:noFill/>
            <a:miter/>
          </a:ln>
          <a:effectLst>
            <a:outerShdw blurRad="762000" dist="254000" dir="5400000" algn="ctr" rotWithShape="0">
              <a:srgbClr val="000000">
                <a:alpha val="10000"/>
              </a:srgbClr>
            </a:outerShdw>
          </a:effectLst>
        </p:spPr>
        <p:txBody>
          <a:bodyPr vert="horz" wrap="square" lIns="0" tIns="0" rIns="0" bIns="0" rtlCol="0" anchor="ctr"/>
          <a:lstStyle/>
          <a:p>
            <a:pPr algn="ctr">
              <a:lnSpc>
                <a:spcPct val="110000"/>
              </a:lnSpc>
            </a:pPr>
            <a:endParaRPr kumimoji="1" lang="zh-CN" altLang="en-US"/>
          </a:p>
        </p:txBody>
      </p:sp>
      <p:sp>
        <p:nvSpPr>
          <p:cNvPr id="5" name="标题 1"/>
          <p:cNvSpPr txBox="1"/>
          <p:nvPr/>
        </p:nvSpPr>
        <p:spPr>
          <a:xfrm>
            <a:off x="3453900" y="2135360"/>
            <a:ext cx="294658" cy="254016"/>
          </a:xfrm>
          <a:prstGeom prst="hexagon">
            <a:avLst/>
          </a:prstGeom>
          <a:solidFill>
            <a:schemeClr val="accent1"/>
          </a:solidFill>
          <a:ln w="12700" cap="sq">
            <a:noFill/>
            <a:miter/>
          </a:ln>
          <a:effectLst>
            <a:outerShdw blurRad="38100" dist="12700" dir="5400000" algn="ctr" rotWithShape="0">
              <a:srgbClr val="000000">
                <a:alpha val="15000"/>
              </a:srgbClr>
            </a:outerShdw>
          </a:effectLst>
        </p:spPr>
        <p:txBody>
          <a:bodyPr vert="horz" wrap="square" lIns="0" tIns="0" rIns="0" bIns="0" rtlCol="0" anchor="ctr"/>
          <a:lstStyle/>
          <a:p>
            <a:pPr algn="ctr">
              <a:lnSpc>
                <a:spcPct val="110000"/>
              </a:lnSpc>
            </a:pPr>
            <a:endParaRPr kumimoji="1" lang="zh-CN" altLang="en-US"/>
          </a:p>
        </p:txBody>
      </p:sp>
      <p:sp>
        <p:nvSpPr>
          <p:cNvPr id="6" name="标题 1"/>
          <p:cNvSpPr txBox="1"/>
          <p:nvPr/>
        </p:nvSpPr>
        <p:spPr>
          <a:xfrm>
            <a:off x="1725245" y="1626803"/>
            <a:ext cx="543206" cy="468280"/>
          </a:xfrm>
          <a:prstGeom prst="hexagon">
            <a:avLst/>
          </a:prstGeom>
          <a:solidFill>
            <a:schemeClr val="bg2">
              <a:alpha val="70000"/>
            </a:schemeClr>
          </a:solidFill>
          <a:ln w="12700" cap="sq">
            <a:noFill/>
            <a:miter/>
          </a:ln>
          <a:effectLst/>
        </p:spPr>
        <p:txBody>
          <a:bodyPr vert="horz" wrap="square" lIns="0" tIns="0" rIns="0" bIns="0" rtlCol="0" anchor="ctr"/>
          <a:lstStyle/>
          <a:p>
            <a:pPr algn="ctr">
              <a:lnSpc>
                <a:spcPct val="110000"/>
              </a:lnSpc>
            </a:pPr>
            <a:endParaRPr kumimoji="1" lang="zh-CN" altLang="en-US"/>
          </a:p>
        </p:txBody>
      </p:sp>
      <p:sp>
        <p:nvSpPr>
          <p:cNvPr id="7" name="标题 1"/>
          <p:cNvSpPr txBox="1"/>
          <p:nvPr/>
        </p:nvSpPr>
        <p:spPr>
          <a:xfrm>
            <a:off x="2058626" y="3782111"/>
            <a:ext cx="1767840" cy="1524000"/>
          </a:xfrm>
          <a:prstGeom prst="hexagon">
            <a:avLst/>
          </a:prstGeom>
          <a:solidFill>
            <a:schemeClr val="bg1"/>
          </a:solidFill>
          <a:ln w="12700" cap="sq">
            <a:noFill/>
            <a:miter/>
          </a:ln>
          <a:effectLst>
            <a:outerShdw blurRad="762000" dist="254000" dir="5400000" algn="ctr" rotWithShape="0">
              <a:srgbClr val="000000">
                <a:alpha val="10000"/>
              </a:srgbClr>
            </a:outerShdw>
          </a:effectLst>
        </p:spPr>
        <p:txBody>
          <a:bodyPr vert="horz" wrap="square" lIns="0" tIns="0" rIns="0" bIns="0" rtlCol="0" anchor="ctr"/>
          <a:lstStyle/>
          <a:p>
            <a:pPr algn="ctr">
              <a:lnSpc>
                <a:spcPct val="110000"/>
              </a:lnSpc>
            </a:pPr>
            <a:endParaRPr kumimoji="1" lang="zh-CN" altLang="en-US"/>
          </a:p>
        </p:txBody>
      </p:sp>
      <p:sp>
        <p:nvSpPr>
          <p:cNvPr id="8" name="标题 1"/>
          <p:cNvSpPr txBox="1"/>
          <p:nvPr/>
        </p:nvSpPr>
        <p:spPr>
          <a:xfrm>
            <a:off x="2121122" y="4019238"/>
            <a:ext cx="294658" cy="254016"/>
          </a:xfrm>
          <a:prstGeom prst="hexagon">
            <a:avLst/>
          </a:prstGeom>
          <a:solidFill>
            <a:schemeClr val="accent1"/>
          </a:solidFill>
          <a:ln w="12700" cap="sq">
            <a:noFill/>
            <a:miter/>
          </a:ln>
          <a:effectLst>
            <a:outerShdw blurRad="38100" dist="12700" dir="5400000" algn="ctr" rotWithShape="0">
              <a:srgbClr val="000000">
                <a:alpha val="15000"/>
              </a:srgbClr>
            </a:outerShdw>
          </a:effectLst>
        </p:spPr>
        <p:txBody>
          <a:bodyPr vert="horz" wrap="square" lIns="0" tIns="0" rIns="0" bIns="0" rtlCol="0" anchor="ctr"/>
          <a:lstStyle/>
          <a:p>
            <a:pPr algn="ctr">
              <a:lnSpc>
                <a:spcPct val="110000"/>
              </a:lnSpc>
            </a:pPr>
            <a:endParaRPr kumimoji="1" lang="zh-CN" altLang="en-US"/>
          </a:p>
        </p:txBody>
      </p:sp>
      <p:sp>
        <p:nvSpPr>
          <p:cNvPr id="9" name="标题 1"/>
          <p:cNvSpPr txBox="1"/>
          <p:nvPr/>
        </p:nvSpPr>
        <p:spPr>
          <a:xfrm>
            <a:off x="3611980" y="3510681"/>
            <a:ext cx="543206" cy="468280"/>
          </a:xfrm>
          <a:prstGeom prst="hexagon">
            <a:avLst/>
          </a:prstGeom>
          <a:solidFill>
            <a:schemeClr val="bg2">
              <a:alpha val="70000"/>
            </a:schemeClr>
          </a:solidFill>
          <a:ln w="12700" cap="sq">
            <a:noFill/>
            <a:miter/>
          </a:ln>
          <a:effectLst/>
        </p:spPr>
        <p:txBody>
          <a:bodyPr vert="horz" wrap="square" lIns="0" tIns="0" rIns="0" bIns="0" rtlCol="0" anchor="ctr"/>
          <a:lstStyle/>
          <a:p>
            <a:pPr algn="ctr">
              <a:lnSpc>
                <a:spcPct val="110000"/>
              </a:lnSpc>
            </a:pPr>
            <a:endParaRPr kumimoji="1" lang="zh-CN" altLang="en-US"/>
          </a:p>
        </p:txBody>
      </p:sp>
      <p:cxnSp>
        <p:nvCxnSpPr>
          <p:cNvPr id="10" name="标题 1"/>
          <p:cNvCxnSpPr/>
          <p:nvPr/>
        </p:nvCxnSpPr>
        <p:spPr>
          <a:xfrm>
            <a:off x="4803047" y="3594100"/>
            <a:ext cx="5807803" cy="0"/>
          </a:xfrm>
          <a:prstGeom prst="line">
            <a:avLst/>
          </a:prstGeom>
          <a:noFill/>
          <a:ln w="6350" cap="sq">
            <a:solidFill>
              <a:schemeClr val="bg1">
                <a:lumMod val="65000"/>
              </a:schemeClr>
            </a:solidFill>
            <a:miter/>
          </a:ln>
        </p:spPr>
      </p:cxnSp>
      <p:sp>
        <p:nvSpPr>
          <p:cNvPr id="11" name="标题 1"/>
          <p:cNvSpPr txBox="1"/>
          <p:nvPr/>
        </p:nvSpPr>
        <p:spPr>
          <a:xfrm>
            <a:off x="2284642" y="5734923"/>
            <a:ext cx="1315808" cy="1134318"/>
          </a:xfrm>
          <a:prstGeom prst="hexagon">
            <a:avLst/>
          </a:prstGeom>
          <a:solidFill>
            <a:schemeClr val="accent1"/>
          </a:solidFill>
          <a:ln w="12700" cap="sq">
            <a:noFill/>
            <a:miter/>
          </a:ln>
          <a:effectLst>
            <a:outerShdw blurRad="38100" dist="12700" dir="5400000" algn="ctr" rotWithShape="0">
              <a:srgbClr val="000000">
                <a:alpha val="15000"/>
              </a:srgbClr>
            </a:outerShdw>
          </a:effectLst>
        </p:spPr>
        <p:txBody>
          <a:bodyPr vert="horz" wrap="square" lIns="0" tIns="0" rIns="0" bIns="0" rtlCol="0" anchor="ctr"/>
          <a:lstStyle/>
          <a:p>
            <a:pPr algn="ctr">
              <a:lnSpc>
                <a:spcPct val="110000"/>
              </a:lnSpc>
            </a:pPr>
            <a:endParaRPr kumimoji="1" lang="zh-CN" altLang="en-US"/>
          </a:p>
        </p:txBody>
      </p:sp>
      <p:sp>
        <p:nvSpPr>
          <p:cNvPr id="12" name="标题 1"/>
          <p:cNvSpPr txBox="1"/>
          <p:nvPr/>
        </p:nvSpPr>
        <p:spPr>
          <a:xfrm>
            <a:off x="2785383" y="6146800"/>
            <a:ext cx="314325" cy="342900"/>
          </a:xfrm>
          <a:prstGeom prst="downArrow">
            <a:avLst/>
          </a:prstGeom>
          <a:solidFill>
            <a:schemeClr val="bg1"/>
          </a:solidFill>
          <a:ln w="12700" cap="sq">
            <a:noFill/>
            <a:miter/>
          </a:ln>
          <a:effectLst>
            <a:outerShdw blurRad="38100" dist="12700" dir="5400000" algn="ctr" rotWithShape="0">
              <a:srgbClr val="000000">
                <a:alpha val="15000"/>
              </a:srgbClr>
            </a:outerShdw>
          </a:effectLst>
        </p:spPr>
        <p:txBody>
          <a:bodyPr vert="horz" wrap="square" lIns="0" tIns="0" rIns="0" bIns="0" rtlCol="0" anchor="t"/>
          <a:lstStyle/>
          <a:p>
            <a:pPr algn="ctr">
              <a:lnSpc>
                <a:spcPct val="110000"/>
              </a:lnSpc>
            </a:pPr>
            <a:endParaRPr kumimoji="1" lang="zh-CN" altLang="en-US"/>
          </a:p>
        </p:txBody>
      </p:sp>
      <p:sp>
        <p:nvSpPr>
          <p:cNvPr id="13" name="标题 1"/>
          <p:cNvSpPr txBox="1"/>
          <p:nvPr/>
        </p:nvSpPr>
        <p:spPr>
          <a:xfrm>
            <a:off x="4793521" y="2027721"/>
            <a:ext cx="5823679" cy="1318261"/>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404040">
                    <a:alpha val="100000"/>
                  </a:srgbClr>
                </a:solidFill>
                <a:latin typeface="Source Han Sans CN Normal" panose="020B0400000000000000"/>
                <a:ea typeface="Source Han Sans CN Normal" panose="020B0400000000000000"/>
                <a:cs typeface="Source Han Sans CN Normal" panose="020B0400000000000000"/>
              </a:rPr>
              <a:t>接下来，让我们把目光聚焦到黑石集团旗下的重要产品——黑石APP。这款APP可不简单，它是由黑石集团私募主管部门直接运营的，是黑石集团在中国私募市场布局的前沿阵地，肩负着重要的使命。</a:t>
            </a:r>
            <a:endParaRPr kumimoji="1" lang="zh-CN" altLang="en-US"/>
          </a:p>
        </p:txBody>
      </p:sp>
      <p:sp>
        <p:nvSpPr>
          <p:cNvPr id="14" name="标题 1"/>
          <p:cNvSpPr txBox="1"/>
          <p:nvPr/>
        </p:nvSpPr>
        <p:spPr>
          <a:xfrm>
            <a:off x="4793521" y="3911599"/>
            <a:ext cx="5823679" cy="1318261"/>
          </a:xfrm>
          <a:prstGeom prst="rect">
            <a:avLst/>
          </a:prstGeom>
          <a:noFill/>
          <a:ln>
            <a:noFill/>
          </a:ln>
        </p:spPr>
        <p:txBody>
          <a:bodyPr vert="horz" wrap="square" lIns="0" tIns="0" rIns="0" bIns="0" rtlCol="0" anchor="t"/>
          <a:lstStyle/>
          <a:p>
            <a:pPr algn="l">
              <a:lnSpc>
                <a:spcPct val="150000"/>
              </a:lnSpc>
            </a:pPr>
            <a:r>
              <a:rPr kumimoji="1" lang="en-US" altLang="zh-CN" sz="1385">
                <a:ln w="12700">
                  <a:noFill/>
                </a:ln>
                <a:solidFill>
                  <a:srgbClr val="404040">
                    <a:alpha val="100000"/>
                  </a:srgbClr>
                </a:solidFill>
                <a:latin typeface="Source Han Sans CN Normal" panose="020B0400000000000000"/>
                <a:ea typeface="Source Han Sans CN Normal" panose="020B0400000000000000"/>
                <a:cs typeface="Source Han Sans CN Normal" panose="020B0400000000000000"/>
              </a:rPr>
              <a:t>它的主要目标非常明确，就是为了深度拓展中国私募市场。在如今这个数字化时代，APP已经成为了连接投资者与金融市场的重要桥梁。黑石APP的出现，为中国的投资者提供了一个便捷、高效的投资平台，让大家能够更直接地参与到私募投资的精彩世界中，分享中国私募市场发展带来的红利。</a:t>
            </a:r>
            <a:endParaRPr kumimoji="1" lang="zh-CN" altLang="en-US"/>
          </a:p>
        </p:txBody>
      </p:sp>
      <p:sp>
        <p:nvSpPr>
          <p:cNvPr id="15" name="标题 1"/>
          <p:cNvSpPr txBox="1"/>
          <p:nvPr/>
        </p:nvSpPr>
        <p:spPr>
          <a:xfrm>
            <a:off x="2291621" y="2243621"/>
            <a:ext cx="1391379" cy="899161"/>
          </a:xfrm>
          <a:prstGeom prst="rect">
            <a:avLst/>
          </a:prstGeom>
          <a:noFill/>
          <a:ln>
            <a:noFill/>
          </a:ln>
        </p:spPr>
        <p:txBody>
          <a:bodyPr vert="horz" wrap="square" lIns="0" tIns="0" rIns="0" bIns="0" rtlCol="0" anchor="ctr"/>
          <a:lstStyle/>
          <a:p>
            <a:pPr algn="ctr">
              <a:lnSpc>
                <a:spcPct val="150000"/>
              </a:lnSpc>
            </a:pPr>
            <a:r>
              <a:rPr kumimoji="1" lang="en-US" altLang="zh-CN" sz="4000">
                <a:ln w="12700">
                  <a:noFill/>
                </a:ln>
                <a:solidFill>
                  <a:srgbClr val="0F6FC6">
                    <a:alpha val="100000"/>
                  </a:srgbClr>
                </a:solidFill>
                <a:latin typeface="OPPOSans B" panose="00020600040101010101"/>
                <a:ea typeface="OPPOSans B" panose="00020600040101010101"/>
                <a:cs typeface="OPPOSans B" panose="00020600040101010101"/>
              </a:rPr>
              <a:t>01</a:t>
            </a:r>
            <a:endParaRPr kumimoji="1" lang="zh-CN" altLang="en-US"/>
          </a:p>
        </p:txBody>
      </p:sp>
      <p:sp>
        <p:nvSpPr>
          <p:cNvPr id="16" name="标题 1"/>
          <p:cNvSpPr txBox="1"/>
          <p:nvPr/>
        </p:nvSpPr>
        <p:spPr>
          <a:xfrm>
            <a:off x="2215421" y="4123221"/>
            <a:ext cx="1391379" cy="899161"/>
          </a:xfrm>
          <a:prstGeom prst="rect">
            <a:avLst/>
          </a:prstGeom>
          <a:noFill/>
          <a:ln>
            <a:noFill/>
          </a:ln>
        </p:spPr>
        <p:txBody>
          <a:bodyPr vert="horz" wrap="square" lIns="0" tIns="0" rIns="0" bIns="0" rtlCol="0" anchor="ctr"/>
          <a:lstStyle/>
          <a:p>
            <a:pPr algn="ctr">
              <a:lnSpc>
                <a:spcPct val="150000"/>
              </a:lnSpc>
            </a:pPr>
            <a:r>
              <a:rPr kumimoji="1" lang="en-US" altLang="zh-CN" sz="4000">
                <a:ln w="12700">
                  <a:noFill/>
                </a:ln>
                <a:solidFill>
                  <a:srgbClr val="0F6FC6">
                    <a:alpha val="100000"/>
                  </a:srgbClr>
                </a:solidFill>
                <a:latin typeface="OPPOSans B" panose="00020600040101010101"/>
                <a:ea typeface="OPPOSans B" panose="00020600040101010101"/>
                <a:cs typeface="OPPOSans B" panose="00020600040101010101"/>
              </a:rPr>
              <a:t>02</a:t>
            </a:r>
            <a:endParaRPr kumimoji="1" lang="zh-CN" altLang="en-US"/>
          </a:p>
        </p:txBody>
      </p:sp>
      <p:sp>
        <p:nvSpPr>
          <p:cNvPr id="17" name="标题 1"/>
          <p:cNvSpPr txBox="1"/>
          <p:nvPr/>
        </p:nvSpPr>
        <p:spPr>
          <a:xfrm flipH="1">
            <a:off x="298450" y="107616"/>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flipH="1">
            <a:off x="298450" y="741681"/>
            <a:ext cx="11201400" cy="45719"/>
          </a:xfrm>
          <a:prstGeom prst="rect">
            <a:avLst/>
          </a:prstGeom>
          <a:gradFill>
            <a:gsLst>
              <a:gs pos="0">
                <a:schemeClr val="accent1">
                  <a:alpha val="0"/>
                </a:schemeClr>
              </a:gs>
              <a:gs pos="100000">
                <a:schemeClr val="accent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145047" y="259815"/>
            <a:ext cx="649705" cy="375386"/>
          </a:xfrm>
          <a:prstGeom prst="hexag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a:off x="794752" y="318769"/>
            <a:ext cx="207794" cy="257478"/>
          </a:xfrm>
          <a:prstGeom prst="chevron">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1137115" y="199162"/>
            <a:ext cx="7780158" cy="496692"/>
          </a:xfrm>
          <a:prstGeom prst="rect">
            <a:avLst/>
          </a:prstGeom>
          <a:noFill/>
          <a:ln cap="sq">
            <a:noFill/>
          </a:ln>
        </p:spPr>
        <p:txBody>
          <a:bodyPr vert="horz" wrap="square" lIns="0" tIns="0" rIns="0" bIns="0" rtlCol="0" anchor="ctr"/>
          <a:lstStyle/>
          <a:p>
            <a:pPr algn="l">
              <a:lnSpc>
                <a:spcPct val="130000"/>
              </a:lnSpc>
            </a:pPr>
            <a:r>
              <a:rPr kumimoji="1" lang="en-US" altLang="zh-CN" sz="2400">
                <a:ln w="12700">
                  <a:noFill/>
                </a:ln>
                <a:solidFill>
                  <a:srgbClr val="000000">
                    <a:alpha val="100000"/>
                  </a:srgbClr>
                </a:solidFill>
                <a:latin typeface="Source Han Sans CN Bold Bold" panose="020B0800000000000000"/>
                <a:ea typeface="Source Han Sans CN Bold Bold" panose="020B0800000000000000"/>
                <a:cs typeface="Source Han Sans CN Bold Bold" panose="020B0800000000000000"/>
              </a:rPr>
              <a:t>黑石APP的背景与定位</a:t>
            </a:r>
            <a:endParaRPr kumimoji="1" lang="zh-CN" altLang="en-US"/>
          </a:p>
        </p:txBody>
      </p:sp>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4934</Words>
  <Application>WPS 演示</Application>
  <PresentationFormat/>
  <Paragraphs>210</Paragraphs>
  <Slides>22</Slides>
  <Notes>0</Notes>
  <HiddenSlides>0</HiddenSlides>
  <MMClips>0</MMClips>
  <ScaleCrop>false</ScaleCrop>
  <HeadingPairs>
    <vt:vector size="6" baseType="variant">
      <vt:variant>
        <vt:lpstr>已用的字体</vt:lpstr>
      </vt:variant>
      <vt:variant>
        <vt:i4>12</vt:i4>
      </vt:variant>
      <vt:variant>
        <vt:lpstr>主题</vt:lpstr>
      </vt:variant>
      <vt:variant>
        <vt:i4>4</vt:i4>
      </vt:variant>
      <vt:variant>
        <vt:lpstr>幻灯片标题</vt:lpstr>
      </vt:variant>
      <vt:variant>
        <vt:i4>22</vt:i4>
      </vt:variant>
    </vt:vector>
  </HeadingPairs>
  <TitlesOfParts>
    <vt:vector size="38" baseType="lpstr">
      <vt:lpstr>Arial</vt:lpstr>
      <vt:lpstr>宋体</vt:lpstr>
      <vt:lpstr>Wingdings</vt:lpstr>
      <vt:lpstr>Source Han Sans CN Normal</vt:lpstr>
      <vt:lpstr>Source Han Sans CN Bold Bold</vt:lpstr>
      <vt:lpstr>YouSheBiaoTiHei</vt:lpstr>
      <vt:lpstr>OPPOSans H</vt:lpstr>
      <vt:lpstr>OPPOSans B</vt:lpstr>
      <vt:lpstr>等线</vt:lpstr>
      <vt:lpstr>微软雅黑</vt:lpstr>
      <vt:lpstr>Arial Unicode MS</vt:lpstr>
      <vt:lpstr>Calibri</vt:lpstr>
      <vt:lpstr>Office 主题​​</vt:lpstr>
      <vt:lpstr>2_Office 主题​​</vt:lpstr>
      <vt:lpstr>3_Office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Andy</cp:lastModifiedBy>
  <cp:revision>23</cp:revision>
  <dcterms:created xsi:type="dcterms:W3CDTF">2025-06-10T09:04:00Z</dcterms:created>
  <dcterms:modified xsi:type="dcterms:W3CDTF">2025-06-11T15:28:38Z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2052-11.1.0.9021</vt:lpwstr>
  </property>
</Properties>
</file>